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6"/>
  </p:notesMasterIdLst>
  <p:sldIdLst>
    <p:sldId id="256" r:id="rId2"/>
    <p:sldId id="299" r:id="rId3"/>
    <p:sldId id="379" r:id="rId4"/>
    <p:sldId id="358" r:id="rId5"/>
    <p:sldId id="359" r:id="rId6"/>
    <p:sldId id="360" r:id="rId7"/>
    <p:sldId id="300" r:id="rId8"/>
    <p:sldId id="301" r:id="rId9"/>
    <p:sldId id="302" r:id="rId10"/>
    <p:sldId id="303" r:id="rId11"/>
    <p:sldId id="304" r:id="rId12"/>
    <p:sldId id="380" r:id="rId13"/>
    <p:sldId id="378" r:id="rId14"/>
    <p:sldId id="329" r:id="rId15"/>
  </p:sldIdLst>
  <p:sldSz cx="12192000" cy="6858000"/>
  <p:notesSz cx="6858000" cy="9144000"/>
  <p:defaultTextStyle>
    <a:defPPr>
      <a:defRPr lang="b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orient="horz" pos="786">
          <p15:clr>
            <a:srgbClr val="A4A3A4"/>
          </p15:clr>
        </p15:guide>
        <p15:guide id="3" orient="horz" pos="3064">
          <p15:clr>
            <a:srgbClr val="A4A3A4"/>
          </p15:clr>
        </p15:guide>
        <p15:guide id="4" orient="horz" pos="3972">
          <p15:clr>
            <a:srgbClr val="A4A3A4"/>
          </p15:clr>
        </p15:guide>
        <p15:guide id="5" orient="horz" pos="3570">
          <p15:clr>
            <a:srgbClr val="A4A3A4"/>
          </p15:clr>
        </p15:guide>
        <p15:guide id="6" pos="3840">
          <p15:clr>
            <a:srgbClr val="A4A3A4"/>
          </p15:clr>
        </p15:guide>
        <p15:guide id="7" pos="3695">
          <p15:clr>
            <a:srgbClr val="A4A3A4"/>
          </p15:clr>
        </p15:guide>
        <p15:guide id="8" pos="132">
          <p15:clr>
            <a:srgbClr val="A4A3A4"/>
          </p15:clr>
        </p15:guide>
        <p15:guide id="9" pos="7554">
          <p15:clr>
            <a:srgbClr val="A4A3A4"/>
          </p15:clr>
        </p15:guide>
        <p15:guide id="10" pos="3834">
          <p15:clr>
            <a:srgbClr val="A4A3A4"/>
          </p15:clr>
        </p15:guide>
        <p15:guide id="11" pos="603">
          <p15:clr>
            <a:srgbClr val="A4A3A4"/>
          </p15:clr>
        </p15:guide>
        <p15:guide id="12" pos="7262">
          <p15:clr>
            <a:srgbClr val="A4A3A4"/>
          </p15:clr>
        </p15:guide>
        <p15:guide id="13" orient="horz" pos="2917">
          <p15:clr>
            <a:srgbClr val="A4A3A4"/>
          </p15:clr>
        </p15:guide>
        <p15:guide id="14" orient="horz" pos="2243">
          <p15:clr>
            <a:srgbClr val="A4A3A4"/>
          </p15:clr>
        </p15:guide>
        <p15:guide id="15" pos="144">
          <p15:clr>
            <a:srgbClr val="A4A3A4"/>
          </p15:clr>
        </p15:guide>
        <p15:guide id="16" pos="3858">
          <p15:clr>
            <a:srgbClr val="A4A3A4"/>
          </p15:clr>
        </p15:guide>
        <p15:guide id="17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Yannick Riesen" initials="YR" lastIdx="4" clrIdx="0">
    <p:extLst/>
  </p:cmAuthor>
  <p:cmAuthor id="2" name="Phan Bao-An" initials="BPQ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A6E28"/>
    <a:srgbClr val="366525"/>
    <a:srgbClr val="005C00"/>
    <a:srgbClr val="006600"/>
    <a:srgbClr val="005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26045" autoAdjust="0"/>
    <p:restoredTop sz="91593" autoAdjust="0"/>
  </p:normalViewPr>
  <p:slideViewPr>
    <p:cSldViewPr snapToGrid="0">
      <p:cViewPr varScale="1">
        <p:scale>
          <a:sx n="74" d="100"/>
          <a:sy n="74" d="100"/>
        </p:scale>
        <p:origin x="996" y="54"/>
      </p:cViewPr>
      <p:guideLst>
        <p:guide orient="horz" pos="2160"/>
        <p:guide orient="horz" pos="786"/>
        <p:guide orient="horz" pos="3064"/>
        <p:guide orient="horz" pos="3972"/>
        <p:guide orient="horz" pos="3570"/>
        <p:guide pos="3840"/>
        <p:guide pos="3695"/>
        <p:guide pos="132"/>
        <p:guide pos="7554"/>
        <p:guide pos="3834"/>
        <p:guide pos="603"/>
        <p:guide pos="7262"/>
        <p:guide orient="horz" pos="2917"/>
        <p:guide orient="horz" pos="2243"/>
        <p:guide pos="144"/>
        <p:guide pos="3858"/>
        <p:guide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00" d="100"/>
        <a:sy n="3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75EC15F-B5BB-4A7E-BEB5-9FAE3B578919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A60AA9DD-706F-4396-943F-7133E3D386B3}">
      <dgm:prSet phldrT="[Text]" custT="1"/>
      <dgm:spPr>
        <a:solidFill>
          <a:srgbClr val="0096D7"/>
        </a:solidFill>
        <a:ln w="9525">
          <a:solidFill>
            <a:srgbClr val="003478"/>
          </a:solidFill>
        </a:ln>
      </dgm:spPr>
      <dgm:t>
        <a:bodyPr/>
        <a:lstStyle/>
        <a:p>
          <a:r xmlns:a="http://schemas.openxmlformats.org/drawingml/2006/main">
            <a:rPr lang="bg" sz="1650" dirty="0"/>
            <a:t>Систематичното използване на управление и технологии за подобряване на енергийните характеристики на една организация</a:t>
          </a:r>
        </a:p>
      </dgm:t>
    </dgm:pt>
    <dgm:pt modelId="{524AA845-6902-4A32-A00D-BD535F7432A3}" type="parTrans" cxnId="{8AD0632B-22CD-42B3-AD9E-9757A217FC4D}">
      <dgm:prSet/>
      <dgm:spPr>
        <a:ln w="0">
          <a:noFill/>
          <a:tailEnd type="stealth" w="med" len="lg"/>
        </a:ln>
      </dgm:spPr>
      <dgm:t>
        <a:bodyPr/>
        <a:lstStyle/>
        <a:p>
          <a:endParaRPr lang="en-GB"/>
        </a:p>
      </dgm:t>
    </dgm:pt>
    <dgm:pt modelId="{5CE1B318-6BFA-4AE8-B8F4-31621DA737EE}" type="sibTrans" cxnId="{8AD0632B-22CD-42B3-AD9E-9757A217FC4D}">
      <dgm:prSet/>
      <dgm:spPr/>
      <dgm:t>
        <a:bodyPr/>
        <a:lstStyle/>
        <a:p>
          <a:endParaRPr lang="en-GB"/>
        </a:p>
      </dgm:t>
    </dgm:pt>
    <dgm:pt modelId="{30DAB340-7A4D-4DEF-86A0-601245A2CED8}">
      <dgm:prSet phldrT="[Text]" custT="1"/>
      <dgm:spPr>
        <a:solidFill>
          <a:srgbClr val="8EBAE5"/>
        </a:solidFill>
        <a:ln w="9525">
          <a:solidFill>
            <a:srgbClr val="003478"/>
          </a:solidFill>
        </a:ln>
      </dgm:spPr>
      <dgm:t>
        <a:bodyPr/>
        <a:lstStyle/>
        <a:p>
          <a:r xmlns:a="http://schemas.openxmlformats.org/drawingml/2006/main">
            <a:rPr lang="bg" sz="1800" dirty="0">
              <a:solidFill>
                <a:srgbClr val="003478"/>
              </a:solidFill>
            </a:rPr>
            <a:t>Снабдяване с енергия</a:t>
          </a:r>
        </a:p>
      </dgm:t>
    </dgm:pt>
    <dgm:pt modelId="{C4434EAA-B022-4BB6-BA19-63E3A0774C38}" type="parTrans" cxnId="{E09BD376-8723-4FD0-9289-E27D01AAD75B}">
      <dgm:prSet/>
      <dgm:spPr/>
      <dgm:t>
        <a:bodyPr/>
        <a:lstStyle/>
        <a:p>
          <a:endParaRPr lang="en-GB"/>
        </a:p>
      </dgm:t>
    </dgm:pt>
    <dgm:pt modelId="{6CAF0E94-E573-469B-8E07-610CB7B6AE85}" type="sibTrans" cxnId="{E09BD376-8723-4FD0-9289-E27D01AAD75B}">
      <dgm:prSet/>
      <dgm:spPr/>
      <dgm:t>
        <a:bodyPr/>
        <a:lstStyle/>
        <a:p>
          <a:endParaRPr lang="en-GB"/>
        </a:p>
      </dgm:t>
    </dgm:pt>
    <dgm:pt modelId="{CAF2DE7B-17D6-4E88-8EE6-81CAA89B5032}">
      <dgm:prSet phldrT="[Text]" custT="1"/>
      <dgm:spPr>
        <a:solidFill>
          <a:srgbClr val="8EBAE5"/>
        </a:solidFill>
        <a:ln w="9525">
          <a:solidFill>
            <a:srgbClr val="003478"/>
          </a:solidFill>
        </a:ln>
      </dgm:spPr>
      <dgm:t>
        <a:bodyPr/>
        <a:lstStyle/>
        <a:p>
          <a:r xmlns:a="http://schemas.openxmlformats.org/drawingml/2006/main">
            <a:rPr lang="bg" sz="1800" dirty="0">
              <a:solidFill>
                <a:srgbClr val="003478"/>
              </a:solidFill>
            </a:rPr>
            <a:t>Възобновяема енергия</a:t>
          </a:r>
        </a:p>
      </dgm:t>
    </dgm:pt>
    <dgm:pt modelId="{1D2F136E-8B9B-4BFB-B2A0-8464CA1BDF44}" type="parTrans" cxnId="{0673FDA3-A99B-4909-B707-AD64ABA22E79}">
      <dgm:prSet/>
      <dgm:spPr/>
      <dgm:t>
        <a:bodyPr/>
        <a:lstStyle/>
        <a:p>
          <a:endParaRPr lang="en-GB"/>
        </a:p>
      </dgm:t>
    </dgm:pt>
    <dgm:pt modelId="{84017512-B0D3-4337-A873-972C764FC41F}" type="sibTrans" cxnId="{0673FDA3-A99B-4909-B707-AD64ABA22E79}">
      <dgm:prSet/>
      <dgm:spPr/>
      <dgm:t>
        <a:bodyPr/>
        <a:lstStyle/>
        <a:p>
          <a:endParaRPr lang="en-GB"/>
        </a:p>
      </dgm:t>
    </dgm:pt>
    <dgm:pt modelId="{C3A98935-7A28-49F7-8A7C-3D65874F711A}">
      <dgm:prSet phldrT="[Text]" custT="1"/>
      <dgm:spPr>
        <a:solidFill>
          <a:srgbClr val="8EBAE5"/>
        </a:solidFill>
        <a:ln w="9525">
          <a:solidFill>
            <a:srgbClr val="003478"/>
          </a:solidFill>
        </a:ln>
      </dgm:spPr>
      <dgm:t>
        <a:bodyPr/>
        <a:lstStyle/>
        <a:p>
          <a:r xmlns:a="http://schemas.openxmlformats.org/drawingml/2006/main">
            <a:rPr lang="bg" sz="1800" dirty="0">
              <a:solidFill>
                <a:srgbClr val="003478"/>
              </a:solidFill>
            </a:rPr>
            <a:t>Енергийна ефективност</a:t>
          </a:r>
        </a:p>
      </dgm:t>
    </dgm:pt>
    <dgm:pt modelId="{E71A30E7-52FE-468C-913E-5F5341660E88}" type="parTrans" cxnId="{667C50BC-6D62-40CE-AF70-A2599170110B}">
      <dgm:prSet/>
      <dgm:spPr/>
      <dgm:t>
        <a:bodyPr/>
        <a:lstStyle/>
        <a:p>
          <a:endParaRPr lang="en-GB"/>
        </a:p>
      </dgm:t>
    </dgm:pt>
    <dgm:pt modelId="{1BF76BC4-7A62-43DF-BDB8-F1CA893EF7C0}" type="sibTrans" cxnId="{667C50BC-6D62-40CE-AF70-A2599170110B}">
      <dgm:prSet/>
      <dgm:spPr/>
      <dgm:t>
        <a:bodyPr/>
        <a:lstStyle/>
        <a:p>
          <a:endParaRPr lang="en-GB"/>
        </a:p>
      </dgm:t>
    </dgm:pt>
    <dgm:pt modelId="{14A899CD-8011-4950-9684-FCBF3E5D8E81}">
      <dgm:prSet custT="1"/>
      <dgm:spPr/>
      <dgm:t>
        <a:bodyPr/>
        <a:lstStyle/>
        <a:p>
          <a:r xmlns:a="http://schemas.openxmlformats.org/drawingml/2006/main">
            <a:rPr lang="bg" sz="1600" b="1" dirty="0"/>
            <a:t>ЕНЕРГИЕН МЕНИДЖМЪНТ</a:t>
          </a:r>
        </a:p>
      </dgm:t>
    </dgm:pt>
    <dgm:pt modelId="{DEFF26E5-2107-4765-9C02-108B26DD0F61}" type="parTrans" cxnId="{EC1456BF-A554-467D-ACDC-06E32727DBF5}">
      <dgm:prSet/>
      <dgm:spPr/>
      <dgm:t>
        <a:bodyPr/>
        <a:lstStyle/>
        <a:p>
          <a:endParaRPr lang="en-GB"/>
        </a:p>
      </dgm:t>
    </dgm:pt>
    <dgm:pt modelId="{D471F002-9F75-4F2C-AD2E-39BEC23A3BA2}" type="sibTrans" cxnId="{EC1456BF-A554-467D-ACDC-06E32727DBF5}">
      <dgm:prSet/>
      <dgm:spPr/>
      <dgm:t>
        <a:bodyPr/>
        <a:lstStyle/>
        <a:p>
          <a:endParaRPr lang="en-GB"/>
        </a:p>
      </dgm:t>
    </dgm:pt>
    <dgm:pt modelId="{FDABBB0F-8353-488B-A880-66331826A950}" type="pres">
      <dgm:prSet presAssocID="{675EC15F-B5BB-4A7E-BEB5-9FAE3B578919}" presName="hierChild1" presStyleCnt="0">
        <dgm:presLayoutVars>
          <dgm:orgChart val="1"/>
          <dgm:chPref val="1"/>
          <dgm:dir val="rev"/>
          <dgm:animOne val="branch"/>
          <dgm:animLvl val="lvl"/>
          <dgm:resizeHandles/>
        </dgm:presLayoutVars>
      </dgm:prSet>
      <dgm:spPr/>
      <dgm:t>
        <a:bodyPr/>
        <a:lstStyle/>
        <a:p>
          <a:endParaRPr lang="de-AT"/>
        </a:p>
      </dgm:t>
    </dgm:pt>
    <dgm:pt modelId="{8B0EBD3A-968D-4A88-81B5-2DE76EBB10B5}" type="pres">
      <dgm:prSet presAssocID="{14A899CD-8011-4950-9684-FCBF3E5D8E81}" presName="hierRoot1" presStyleCnt="0">
        <dgm:presLayoutVars>
          <dgm:hierBranch val="init"/>
        </dgm:presLayoutVars>
      </dgm:prSet>
      <dgm:spPr/>
    </dgm:pt>
    <dgm:pt modelId="{81294496-553D-4E27-8D0F-A539C028C4F7}" type="pres">
      <dgm:prSet presAssocID="{14A899CD-8011-4950-9684-FCBF3E5D8E81}" presName="rootComposite1" presStyleCnt="0"/>
      <dgm:spPr/>
    </dgm:pt>
    <dgm:pt modelId="{E9405757-B992-444D-8F31-5A676FE306DC}" type="pres">
      <dgm:prSet presAssocID="{14A899CD-8011-4950-9684-FCBF3E5D8E81}" presName="rootText1" presStyleLbl="node0" presStyleIdx="0" presStyleCnt="1" custLinFactNeighborY="-125">
        <dgm:presLayoutVars>
          <dgm:chPref val="3"/>
        </dgm:presLayoutVars>
      </dgm:prSet>
      <dgm:spPr/>
      <dgm:t>
        <a:bodyPr/>
        <a:lstStyle/>
        <a:p>
          <a:endParaRPr lang="de-AT"/>
        </a:p>
      </dgm:t>
    </dgm:pt>
    <dgm:pt modelId="{C51850F5-5943-47E9-BE4E-C754DB09A19E}" type="pres">
      <dgm:prSet presAssocID="{14A899CD-8011-4950-9684-FCBF3E5D8E81}" presName="rootConnector1" presStyleLbl="node1" presStyleIdx="0" presStyleCnt="0"/>
      <dgm:spPr/>
      <dgm:t>
        <a:bodyPr/>
        <a:lstStyle/>
        <a:p>
          <a:endParaRPr lang="de-AT"/>
        </a:p>
      </dgm:t>
    </dgm:pt>
    <dgm:pt modelId="{370CF22E-3A14-4A1A-B386-BED731B299B6}" type="pres">
      <dgm:prSet presAssocID="{14A899CD-8011-4950-9684-FCBF3E5D8E81}" presName="hierChild2" presStyleCnt="0"/>
      <dgm:spPr/>
    </dgm:pt>
    <dgm:pt modelId="{79ED6DCC-8514-48BC-A54B-613EC268C5A9}" type="pres">
      <dgm:prSet presAssocID="{524AA845-6902-4A32-A00D-BD535F7432A3}" presName="Name37" presStyleLbl="parChTrans1D2" presStyleIdx="0" presStyleCnt="1"/>
      <dgm:spPr/>
      <dgm:t>
        <a:bodyPr/>
        <a:lstStyle/>
        <a:p>
          <a:endParaRPr lang="de-AT"/>
        </a:p>
      </dgm:t>
    </dgm:pt>
    <dgm:pt modelId="{B2324DA5-3939-40D2-BFB6-5106E999106E}" type="pres">
      <dgm:prSet presAssocID="{A60AA9DD-706F-4396-943F-7133E3D386B3}" presName="hierRoot2" presStyleCnt="0">
        <dgm:presLayoutVars>
          <dgm:hierBranch/>
        </dgm:presLayoutVars>
      </dgm:prSet>
      <dgm:spPr/>
    </dgm:pt>
    <dgm:pt modelId="{D0F3C6D9-7E7B-49B6-B916-3243FF598B73}" type="pres">
      <dgm:prSet presAssocID="{A60AA9DD-706F-4396-943F-7133E3D386B3}" presName="rootComposite" presStyleCnt="0"/>
      <dgm:spPr/>
    </dgm:pt>
    <dgm:pt modelId="{5041EEA2-106A-4D5C-A6CC-276AD0F1CD20}" type="pres">
      <dgm:prSet presAssocID="{A60AA9DD-706F-4396-943F-7133E3D386B3}" presName="rootText" presStyleLbl="node2" presStyleIdx="0" presStyleCnt="1" custScaleX="128547" custScaleY="150339" custLinFactNeighborY="1907">
        <dgm:presLayoutVars>
          <dgm:chPref val="3"/>
        </dgm:presLayoutVars>
      </dgm:prSet>
      <dgm:spPr/>
      <dgm:t>
        <a:bodyPr/>
        <a:lstStyle/>
        <a:p>
          <a:endParaRPr lang="de-AT"/>
        </a:p>
      </dgm:t>
    </dgm:pt>
    <dgm:pt modelId="{402FE73D-BAFF-4F70-9E8B-0823015ABC23}" type="pres">
      <dgm:prSet presAssocID="{A60AA9DD-706F-4396-943F-7133E3D386B3}" presName="rootConnector" presStyleLbl="node2" presStyleIdx="0" presStyleCnt="1"/>
      <dgm:spPr/>
      <dgm:t>
        <a:bodyPr/>
        <a:lstStyle/>
        <a:p>
          <a:endParaRPr lang="de-AT"/>
        </a:p>
      </dgm:t>
    </dgm:pt>
    <dgm:pt modelId="{0CC48CBE-F107-44C1-8E27-9439474A1735}" type="pres">
      <dgm:prSet presAssocID="{A60AA9DD-706F-4396-943F-7133E3D386B3}" presName="hierChild4" presStyleCnt="0"/>
      <dgm:spPr/>
    </dgm:pt>
    <dgm:pt modelId="{4E1CF57A-CA6F-47E6-BDF7-92DDBBF0546F}" type="pres">
      <dgm:prSet presAssocID="{C4434EAA-B022-4BB6-BA19-63E3A0774C38}" presName="Name35" presStyleLbl="parChTrans1D3" presStyleIdx="0" presStyleCnt="3"/>
      <dgm:spPr/>
      <dgm:t>
        <a:bodyPr/>
        <a:lstStyle/>
        <a:p>
          <a:endParaRPr lang="de-AT"/>
        </a:p>
      </dgm:t>
    </dgm:pt>
    <dgm:pt modelId="{A0FB310E-8EDF-4B6E-9C68-46F28082895F}" type="pres">
      <dgm:prSet presAssocID="{30DAB340-7A4D-4DEF-86A0-601245A2CED8}" presName="hierRoot2" presStyleCnt="0">
        <dgm:presLayoutVars>
          <dgm:hierBranch/>
        </dgm:presLayoutVars>
      </dgm:prSet>
      <dgm:spPr/>
    </dgm:pt>
    <dgm:pt modelId="{C2AE746A-F67B-4FE7-B3F6-56A201D3ED74}" type="pres">
      <dgm:prSet presAssocID="{30DAB340-7A4D-4DEF-86A0-601245A2CED8}" presName="rootComposite" presStyleCnt="0"/>
      <dgm:spPr/>
    </dgm:pt>
    <dgm:pt modelId="{925F4FA3-BE14-4664-8FAC-D604D34F2E3D}" type="pres">
      <dgm:prSet presAssocID="{30DAB340-7A4D-4DEF-86A0-601245A2CED8}" presName="rootText" presStyleLbl="node3" presStyleIdx="0" presStyleCnt="3" custScaleX="71048" custScaleY="55102">
        <dgm:presLayoutVars>
          <dgm:chPref val="3"/>
        </dgm:presLayoutVars>
      </dgm:prSet>
      <dgm:spPr/>
      <dgm:t>
        <a:bodyPr/>
        <a:lstStyle/>
        <a:p>
          <a:endParaRPr lang="de-AT"/>
        </a:p>
      </dgm:t>
    </dgm:pt>
    <dgm:pt modelId="{948B7F7C-A28C-49CE-A41C-BAE45CF80928}" type="pres">
      <dgm:prSet presAssocID="{30DAB340-7A4D-4DEF-86A0-601245A2CED8}" presName="rootConnector" presStyleLbl="node3" presStyleIdx="0" presStyleCnt="3"/>
      <dgm:spPr/>
      <dgm:t>
        <a:bodyPr/>
        <a:lstStyle/>
        <a:p>
          <a:endParaRPr lang="de-AT"/>
        </a:p>
      </dgm:t>
    </dgm:pt>
    <dgm:pt modelId="{8AC7870A-5142-4367-BD14-99917924ED28}" type="pres">
      <dgm:prSet presAssocID="{30DAB340-7A4D-4DEF-86A0-601245A2CED8}" presName="hierChild4" presStyleCnt="0"/>
      <dgm:spPr/>
    </dgm:pt>
    <dgm:pt modelId="{5ABD3224-9164-4D2E-9F7E-04B6E1EEC775}" type="pres">
      <dgm:prSet presAssocID="{30DAB340-7A4D-4DEF-86A0-601245A2CED8}" presName="hierChild5" presStyleCnt="0"/>
      <dgm:spPr/>
    </dgm:pt>
    <dgm:pt modelId="{C29B2DE4-C0AD-4694-B126-78530E359479}" type="pres">
      <dgm:prSet presAssocID="{1D2F136E-8B9B-4BFB-B2A0-8464CA1BDF44}" presName="Name35" presStyleLbl="parChTrans1D3" presStyleIdx="1" presStyleCnt="3"/>
      <dgm:spPr/>
      <dgm:t>
        <a:bodyPr/>
        <a:lstStyle/>
        <a:p>
          <a:endParaRPr lang="de-AT"/>
        </a:p>
      </dgm:t>
    </dgm:pt>
    <dgm:pt modelId="{C10B4681-8270-413D-8D8C-58A7BB8DD74C}" type="pres">
      <dgm:prSet presAssocID="{CAF2DE7B-17D6-4E88-8EE6-81CAA89B5032}" presName="hierRoot2" presStyleCnt="0">
        <dgm:presLayoutVars>
          <dgm:hierBranch val="init"/>
        </dgm:presLayoutVars>
      </dgm:prSet>
      <dgm:spPr/>
    </dgm:pt>
    <dgm:pt modelId="{708945B5-F12B-4411-B8E2-313EFA5107A7}" type="pres">
      <dgm:prSet presAssocID="{CAF2DE7B-17D6-4E88-8EE6-81CAA89B5032}" presName="rootComposite" presStyleCnt="0"/>
      <dgm:spPr/>
    </dgm:pt>
    <dgm:pt modelId="{C7B01242-0247-4144-B6DB-390950F6D423}" type="pres">
      <dgm:prSet presAssocID="{CAF2DE7B-17D6-4E88-8EE6-81CAA89B5032}" presName="rootText" presStyleLbl="node3" presStyleIdx="1" presStyleCnt="3" custScaleX="67027" custScaleY="54442" custLinFactNeighborX="-1914" custLinFactNeighborY="5676">
        <dgm:presLayoutVars>
          <dgm:chPref val="3"/>
        </dgm:presLayoutVars>
      </dgm:prSet>
      <dgm:spPr/>
      <dgm:t>
        <a:bodyPr/>
        <a:lstStyle/>
        <a:p>
          <a:endParaRPr lang="de-AT"/>
        </a:p>
      </dgm:t>
    </dgm:pt>
    <dgm:pt modelId="{7530E85F-DD82-466F-A01D-23BC204195AB}" type="pres">
      <dgm:prSet presAssocID="{CAF2DE7B-17D6-4E88-8EE6-81CAA89B5032}" presName="rootConnector" presStyleLbl="node3" presStyleIdx="1" presStyleCnt="3"/>
      <dgm:spPr/>
      <dgm:t>
        <a:bodyPr/>
        <a:lstStyle/>
        <a:p>
          <a:endParaRPr lang="de-AT"/>
        </a:p>
      </dgm:t>
    </dgm:pt>
    <dgm:pt modelId="{2E497754-F4B2-4AAD-802A-FFE02AC08DC5}" type="pres">
      <dgm:prSet presAssocID="{CAF2DE7B-17D6-4E88-8EE6-81CAA89B5032}" presName="hierChild4" presStyleCnt="0"/>
      <dgm:spPr/>
    </dgm:pt>
    <dgm:pt modelId="{471ABA10-D9A4-4B6D-B9EE-BA64564D1EC1}" type="pres">
      <dgm:prSet presAssocID="{CAF2DE7B-17D6-4E88-8EE6-81CAA89B5032}" presName="hierChild5" presStyleCnt="0"/>
      <dgm:spPr/>
    </dgm:pt>
    <dgm:pt modelId="{08345578-FF8E-4C35-88E5-68FC6A2A7C0B}" type="pres">
      <dgm:prSet presAssocID="{E71A30E7-52FE-468C-913E-5F5341660E88}" presName="Name35" presStyleLbl="parChTrans1D3" presStyleIdx="2" presStyleCnt="3"/>
      <dgm:spPr/>
      <dgm:t>
        <a:bodyPr/>
        <a:lstStyle/>
        <a:p>
          <a:endParaRPr lang="de-AT"/>
        </a:p>
      </dgm:t>
    </dgm:pt>
    <dgm:pt modelId="{AA18D45D-4519-42AF-8282-89707AEEE798}" type="pres">
      <dgm:prSet presAssocID="{C3A98935-7A28-49F7-8A7C-3D65874F711A}" presName="hierRoot2" presStyleCnt="0">
        <dgm:presLayoutVars>
          <dgm:hierBranch val="init"/>
        </dgm:presLayoutVars>
      </dgm:prSet>
      <dgm:spPr/>
    </dgm:pt>
    <dgm:pt modelId="{E7990357-5C46-41FA-BDC4-D30DEF8617DC}" type="pres">
      <dgm:prSet presAssocID="{C3A98935-7A28-49F7-8A7C-3D65874F711A}" presName="rootComposite" presStyleCnt="0"/>
      <dgm:spPr/>
    </dgm:pt>
    <dgm:pt modelId="{44DDFFBE-7E97-4EDC-85FA-9334383579B0}" type="pres">
      <dgm:prSet presAssocID="{C3A98935-7A28-49F7-8A7C-3D65874F711A}" presName="rootText" presStyleLbl="node3" presStyleIdx="2" presStyleCnt="3" custScaleX="74659" custScaleY="54079">
        <dgm:presLayoutVars>
          <dgm:chPref val="3"/>
        </dgm:presLayoutVars>
      </dgm:prSet>
      <dgm:spPr/>
      <dgm:t>
        <a:bodyPr/>
        <a:lstStyle/>
        <a:p>
          <a:endParaRPr lang="de-AT"/>
        </a:p>
      </dgm:t>
    </dgm:pt>
    <dgm:pt modelId="{27479D92-8EB8-467E-992D-A41AE97F7E93}" type="pres">
      <dgm:prSet presAssocID="{C3A98935-7A28-49F7-8A7C-3D65874F711A}" presName="rootConnector" presStyleLbl="node3" presStyleIdx="2" presStyleCnt="3"/>
      <dgm:spPr/>
      <dgm:t>
        <a:bodyPr/>
        <a:lstStyle/>
        <a:p>
          <a:endParaRPr lang="de-AT"/>
        </a:p>
      </dgm:t>
    </dgm:pt>
    <dgm:pt modelId="{CF93D95F-3B6A-4F89-8BE5-0919A42F9DFD}" type="pres">
      <dgm:prSet presAssocID="{C3A98935-7A28-49F7-8A7C-3D65874F711A}" presName="hierChild4" presStyleCnt="0"/>
      <dgm:spPr/>
    </dgm:pt>
    <dgm:pt modelId="{19C849E3-8F64-4960-8152-760B199430DF}" type="pres">
      <dgm:prSet presAssocID="{C3A98935-7A28-49F7-8A7C-3D65874F711A}" presName="hierChild5" presStyleCnt="0"/>
      <dgm:spPr/>
    </dgm:pt>
    <dgm:pt modelId="{3400D766-91EE-4338-B59A-8612D0C7FAD2}" type="pres">
      <dgm:prSet presAssocID="{A60AA9DD-706F-4396-943F-7133E3D386B3}" presName="hierChild5" presStyleCnt="0"/>
      <dgm:spPr/>
    </dgm:pt>
    <dgm:pt modelId="{900C4AA3-5F03-4FB2-8C9D-1C9080D7947F}" type="pres">
      <dgm:prSet presAssocID="{14A899CD-8011-4950-9684-FCBF3E5D8E81}" presName="hierChild3" presStyleCnt="0"/>
      <dgm:spPr/>
    </dgm:pt>
  </dgm:ptLst>
  <dgm:cxnLst>
    <dgm:cxn modelId="{023C3C3E-45E4-44B3-B17A-5CAB2D73D1CA}" type="presOf" srcId="{30DAB340-7A4D-4DEF-86A0-601245A2CED8}" destId="{925F4FA3-BE14-4664-8FAC-D604D34F2E3D}" srcOrd="0" destOrd="0" presId="urn:microsoft.com/office/officeart/2005/8/layout/orgChart1"/>
    <dgm:cxn modelId="{A6CBF195-CEA7-410F-B367-F63BEA2F5BA3}" type="presOf" srcId="{524AA845-6902-4A32-A00D-BD535F7432A3}" destId="{79ED6DCC-8514-48BC-A54B-613EC268C5A9}" srcOrd="0" destOrd="0" presId="urn:microsoft.com/office/officeart/2005/8/layout/orgChart1"/>
    <dgm:cxn modelId="{A5FA5350-1AAF-41F0-B2A8-926B7DBFCDA4}" type="presOf" srcId="{14A899CD-8011-4950-9684-FCBF3E5D8E81}" destId="{C51850F5-5943-47E9-BE4E-C754DB09A19E}" srcOrd="1" destOrd="0" presId="urn:microsoft.com/office/officeart/2005/8/layout/orgChart1"/>
    <dgm:cxn modelId="{667C50BC-6D62-40CE-AF70-A2599170110B}" srcId="{A60AA9DD-706F-4396-943F-7133E3D386B3}" destId="{C3A98935-7A28-49F7-8A7C-3D65874F711A}" srcOrd="2" destOrd="0" parTransId="{E71A30E7-52FE-468C-913E-5F5341660E88}" sibTransId="{1BF76BC4-7A62-43DF-BDB8-F1CA893EF7C0}"/>
    <dgm:cxn modelId="{5B39C6B1-BBFE-43D7-9558-C2C192ED0370}" type="presOf" srcId="{CAF2DE7B-17D6-4E88-8EE6-81CAA89B5032}" destId="{7530E85F-DD82-466F-A01D-23BC204195AB}" srcOrd="1" destOrd="0" presId="urn:microsoft.com/office/officeart/2005/8/layout/orgChart1"/>
    <dgm:cxn modelId="{36E225F9-5062-4251-8299-DA57454F4853}" type="presOf" srcId="{1D2F136E-8B9B-4BFB-B2A0-8464CA1BDF44}" destId="{C29B2DE4-C0AD-4694-B126-78530E359479}" srcOrd="0" destOrd="0" presId="urn:microsoft.com/office/officeart/2005/8/layout/orgChart1"/>
    <dgm:cxn modelId="{0673FDA3-A99B-4909-B707-AD64ABA22E79}" srcId="{A60AA9DD-706F-4396-943F-7133E3D386B3}" destId="{CAF2DE7B-17D6-4E88-8EE6-81CAA89B5032}" srcOrd="1" destOrd="0" parTransId="{1D2F136E-8B9B-4BFB-B2A0-8464CA1BDF44}" sibTransId="{84017512-B0D3-4337-A873-972C764FC41F}"/>
    <dgm:cxn modelId="{8AD0632B-22CD-42B3-AD9E-9757A217FC4D}" srcId="{14A899CD-8011-4950-9684-FCBF3E5D8E81}" destId="{A60AA9DD-706F-4396-943F-7133E3D386B3}" srcOrd="0" destOrd="0" parTransId="{524AA845-6902-4A32-A00D-BD535F7432A3}" sibTransId="{5CE1B318-6BFA-4AE8-B8F4-31621DA737EE}"/>
    <dgm:cxn modelId="{367A3B66-1637-4C8A-961A-9B2663682475}" type="presOf" srcId="{30DAB340-7A4D-4DEF-86A0-601245A2CED8}" destId="{948B7F7C-A28C-49CE-A41C-BAE45CF80928}" srcOrd="1" destOrd="0" presId="urn:microsoft.com/office/officeart/2005/8/layout/orgChart1"/>
    <dgm:cxn modelId="{09279E43-E489-4125-94FD-173FF7110DBA}" type="presOf" srcId="{A60AA9DD-706F-4396-943F-7133E3D386B3}" destId="{402FE73D-BAFF-4F70-9E8B-0823015ABC23}" srcOrd="1" destOrd="0" presId="urn:microsoft.com/office/officeart/2005/8/layout/orgChart1"/>
    <dgm:cxn modelId="{30792BDA-2063-412E-A53A-8F35A2C39B4A}" type="presOf" srcId="{E71A30E7-52FE-468C-913E-5F5341660E88}" destId="{08345578-FF8E-4C35-88E5-68FC6A2A7C0B}" srcOrd="0" destOrd="0" presId="urn:microsoft.com/office/officeart/2005/8/layout/orgChart1"/>
    <dgm:cxn modelId="{59DCE776-194E-4050-816A-F9D9D1F8DC24}" type="presOf" srcId="{C3A98935-7A28-49F7-8A7C-3D65874F711A}" destId="{44DDFFBE-7E97-4EDC-85FA-9334383579B0}" srcOrd="0" destOrd="0" presId="urn:microsoft.com/office/officeart/2005/8/layout/orgChart1"/>
    <dgm:cxn modelId="{9B04B919-7FC8-42AD-93CA-813CE19FCE87}" type="presOf" srcId="{675EC15F-B5BB-4A7E-BEB5-9FAE3B578919}" destId="{FDABBB0F-8353-488B-A880-66331826A950}" srcOrd="0" destOrd="0" presId="urn:microsoft.com/office/officeart/2005/8/layout/orgChart1"/>
    <dgm:cxn modelId="{A6BA5586-8BBF-4225-AD69-2DE4F268B517}" type="presOf" srcId="{C3A98935-7A28-49F7-8A7C-3D65874F711A}" destId="{27479D92-8EB8-467E-992D-A41AE97F7E93}" srcOrd="1" destOrd="0" presId="urn:microsoft.com/office/officeart/2005/8/layout/orgChart1"/>
    <dgm:cxn modelId="{EC1456BF-A554-467D-ACDC-06E32727DBF5}" srcId="{675EC15F-B5BB-4A7E-BEB5-9FAE3B578919}" destId="{14A899CD-8011-4950-9684-FCBF3E5D8E81}" srcOrd="0" destOrd="0" parTransId="{DEFF26E5-2107-4765-9C02-108B26DD0F61}" sibTransId="{D471F002-9F75-4F2C-AD2E-39BEC23A3BA2}"/>
    <dgm:cxn modelId="{1DDD3D63-AB87-4A3A-B500-5658F1B98578}" type="presOf" srcId="{C4434EAA-B022-4BB6-BA19-63E3A0774C38}" destId="{4E1CF57A-CA6F-47E6-BDF7-92DDBBF0546F}" srcOrd="0" destOrd="0" presId="urn:microsoft.com/office/officeart/2005/8/layout/orgChart1"/>
    <dgm:cxn modelId="{67F15B41-60D9-4AAF-9765-11C2E1AF5489}" type="presOf" srcId="{14A899CD-8011-4950-9684-FCBF3E5D8E81}" destId="{E9405757-B992-444D-8F31-5A676FE306DC}" srcOrd="0" destOrd="0" presId="urn:microsoft.com/office/officeart/2005/8/layout/orgChart1"/>
    <dgm:cxn modelId="{E09BD376-8723-4FD0-9289-E27D01AAD75B}" srcId="{A60AA9DD-706F-4396-943F-7133E3D386B3}" destId="{30DAB340-7A4D-4DEF-86A0-601245A2CED8}" srcOrd="0" destOrd="0" parTransId="{C4434EAA-B022-4BB6-BA19-63E3A0774C38}" sibTransId="{6CAF0E94-E573-469B-8E07-610CB7B6AE85}"/>
    <dgm:cxn modelId="{0D44BF77-8A25-4C8D-B0C4-E36172EDAAFD}" type="presOf" srcId="{A60AA9DD-706F-4396-943F-7133E3D386B3}" destId="{5041EEA2-106A-4D5C-A6CC-276AD0F1CD20}" srcOrd="0" destOrd="0" presId="urn:microsoft.com/office/officeart/2005/8/layout/orgChart1"/>
    <dgm:cxn modelId="{89E403CC-2E72-47B7-9CE8-6811A0875DED}" type="presOf" srcId="{CAF2DE7B-17D6-4E88-8EE6-81CAA89B5032}" destId="{C7B01242-0247-4144-B6DB-390950F6D423}" srcOrd="0" destOrd="0" presId="urn:microsoft.com/office/officeart/2005/8/layout/orgChart1"/>
    <dgm:cxn modelId="{AAF18194-E16C-4E54-B3DB-0DA73A4F6C76}" type="presParOf" srcId="{FDABBB0F-8353-488B-A880-66331826A950}" destId="{8B0EBD3A-968D-4A88-81B5-2DE76EBB10B5}" srcOrd="0" destOrd="0" presId="urn:microsoft.com/office/officeart/2005/8/layout/orgChart1"/>
    <dgm:cxn modelId="{E400A41B-400D-4923-8162-114FCB081641}" type="presParOf" srcId="{8B0EBD3A-968D-4A88-81B5-2DE76EBB10B5}" destId="{81294496-553D-4E27-8D0F-A539C028C4F7}" srcOrd="0" destOrd="0" presId="urn:microsoft.com/office/officeart/2005/8/layout/orgChart1"/>
    <dgm:cxn modelId="{9636846B-FFFF-4301-9814-07AB3A8817E0}" type="presParOf" srcId="{81294496-553D-4E27-8D0F-A539C028C4F7}" destId="{E9405757-B992-444D-8F31-5A676FE306DC}" srcOrd="0" destOrd="0" presId="urn:microsoft.com/office/officeart/2005/8/layout/orgChart1"/>
    <dgm:cxn modelId="{66E2F98E-D5F2-40ED-91CE-C31561645734}" type="presParOf" srcId="{81294496-553D-4E27-8D0F-A539C028C4F7}" destId="{C51850F5-5943-47E9-BE4E-C754DB09A19E}" srcOrd="1" destOrd="0" presId="urn:microsoft.com/office/officeart/2005/8/layout/orgChart1"/>
    <dgm:cxn modelId="{11D7F09F-5EEF-4AD9-81A1-815115D8FBC1}" type="presParOf" srcId="{8B0EBD3A-968D-4A88-81B5-2DE76EBB10B5}" destId="{370CF22E-3A14-4A1A-B386-BED731B299B6}" srcOrd="1" destOrd="0" presId="urn:microsoft.com/office/officeart/2005/8/layout/orgChart1"/>
    <dgm:cxn modelId="{1581AC02-63C6-4559-AB51-D3605B2BC750}" type="presParOf" srcId="{370CF22E-3A14-4A1A-B386-BED731B299B6}" destId="{79ED6DCC-8514-48BC-A54B-613EC268C5A9}" srcOrd="0" destOrd="0" presId="urn:microsoft.com/office/officeart/2005/8/layout/orgChart1"/>
    <dgm:cxn modelId="{84AA3BB9-CE32-4C30-B4E6-DDDB0402E801}" type="presParOf" srcId="{370CF22E-3A14-4A1A-B386-BED731B299B6}" destId="{B2324DA5-3939-40D2-BFB6-5106E999106E}" srcOrd="1" destOrd="0" presId="urn:microsoft.com/office/officeart/2005/8/layout/orgChart1"/>
    <dgm:cxn modelId="{03BBBA6F-16B4-4F11-BE0A-6810440759D0}" type="presParOf" srcId="{B2324DA5-3939-40D2-BFB6-5106E999106E}" destId="{D0F3C6D9-7E7B-49B6-B916-3243FF598B73}" srcOrd="0" destOrd="0" presId="urn:microsoft.com/office/officeart/2005/8/layout/orgChart1"/>
    <dgm:cxn modelId="{4296BEB8-A20B-41E3-87E6-0666EF856444}" type="presParOf" srcId="{D0F3C6D9-7E7B-49B6-B916-3243FF598B73}" destId="{5041EEA2-106A-4D5C-A6CC-276AD0F1CD20}" srcOrd="0" destOrd="0" presId="urn:microsoft.com/office/officeart/2005/8/layout/orgChart1"/>
    <dgm:cxn modelId="{25DF77A0-6D17-40BD-AAED-BA65984AC623}" type="presParOf" srcId="{D0F3C6D9-7E7B-49B6-B916-3243FF598B73}" destId="{402FE73D-BAFF-4F70-9E8B-0823015ABC23}" srcOrd="1" destOrd="0" presId="urn:microsoft.com/office/officeart/2005/8/layout/orgChart1"/>
    <dgm:cxn modelId="{DA92D156-053E-478F-9AB3-8783BBA9849B}" type="presParOf" srcId="{B2324DA5-3939-40D2-BFB6-5106E999106E}" destId="{0CC48CBE-F107-44C1-8E27-9439474A1735}" srcOrd="1" destOrd="0" presId="urn:microsoft.com/office/officeart/2005/8/layout/orgChart1"/>
    <dgm:cxn modelId="{3ACD6D10-E1FD-4517-B110-82647F776CC7}" type="presParOf" srcId="{0CC48CBE-F107-44C1-8E27-9439474A1735}" destId="{4E1CF57A-CA6F-47E6-BDF7-92DDBBF0546F}" srcOrd="0" destOrd="0" presId="urn:microsoft.com/office/officeart/2005/8/layout/orgChart1"/>
    <dgm:cxn modelId="{32CFD1B8-9523-47F6-BD85-FDA60199504A}" type="presParOf" srcId="{0CC48CBE-F107-44C1-8E27-9439474A1735}" destId="{A0FB310E-8EDF-4B6E-9C68-46F28082895F}" srcOrd="1" destOrd="0" presId="urn:microsoft.com/office/officeart/2005/8/layout/orgChart1"/>
    <dgm:cxn modelId="{FBC9CD71-2F8A-4E7C-8424-43F5BBB69839}" type="presParOf" srcId="{A0FB310E-8EDF-4B6E-9C68-46F28082895F}" destId="{C2AE746A-F67B-4FE7-B3F6-56A201D3ED74}" srcOrd="0" destOrd="0" presId="urn:microsoft.com/office/officeart/2005/8/layout/orgChart1"/>
    <dgm:cxn modelId="{EA60851D-FEFD-4279-8386-1D87C76B7303}" type="presParOf" srcId="{C2AE746A-F67B-4FE7-B3F6-56A201D3ED74}" destId="{925F4FA3-BE14-4664-8FAC-D604D34F2E3D}" srcOrd="0" destOrd="0" presId="urn:microsoft.com/office/officeart/2005/8/layout/orgChart1"/>
    <dgm:cxn modelId="{96BFBAC3-EF41-4DEC-9C77-6CA057ED050B}" type="presParOf" srcId="{C2AE746A-F67B-4FE7-B3F6-56A201D3ED74}" destId="{948B7F7C-A28C-49CE-A41C-BAE45CF80928}" srcOrd="1" destOrd="0" presId="urn:microsoft.com/office/officeart/2005/8/layout/orgChart1"/>
    <dgm:cxn modelId="{A5E4CBD0-15A4-4592-B7EE-4873C356F701}" type="presParOf" srcId="{A0FB310E-8EDF-4B6E-9C68-46F28082895F}" destId="{8AC7870A-5142-4367-BD14-99917924ED28}" srcOrd="1" destOrd="0" presId="urn:microsoft.com/office/officeart/2005/8/layout/orgChart1"/>
    <dgm:cxn modelId="{D5E9EB56-F4F1-4EB6-BF25-0AE21587C025}" type="presParOf" srcId="{A0FB310E-8EDF-4B6E-9C68-46F28082895F}" destId="{5ABD3224-9164-4D2E-9F7E-04B6E1EEC775}" srcOrd="2" destOrd="0" presId="urn:microsoft.com/office/officeart/2005/8/layout/orgChart1"/>
    <dgm:cxn modelId="{98F873F6-9B41-4ADB-B334-6A24A2DE665E}" type="presParOf" srcId="{0CC48CBE-F107-44C1-8E27-9439474A1735}" destId="{C29B2DE4-C0AD-4694-B126-78530E359479}" srcOrd="2" destOrd="0" presId="urn:microsoft.com/office/officeart/2005/8/layout/orgChart1"/>
    <dgm:cxn modelId="{6FFFADEC-ECAA-4639-945F-2374B88924BF}" type="presParOf" srcId="{0CC48CBE-F107-44C1-8E27-9439474A1735}" destId="{C10B4681-8270-413D-8D8C-58A7BB8DD74C}" srcOrd="3" destOrd="0" presId="urn:microsoft.com/office/officeart/2005/8/layout/orgChart1"/>
    <dgm:cxn modelId="{A6AC09DB-3DB7-4E70-B82D-335A9880837D}" type="presParOf" srcId="{C10B4681-8270-413D-8D8C-58A7BB8DD74C}" destId="{708945B5-F12B-4411-B8E2-313EFA5107A7}" srcOrd="0" destOrd="0" presId="urn:microsoft.com/office/officeart/2005/8/layout/orgChart1"/>
    <dgm:cxn modelId="{5DF794C5-743C-4F34-A7E7-F4B90FEB511F}" type="presParOf" srcId="{708945B5-F12B-4411-B8E2-313EFA5107A7}" destId="{C7B01242-0247-4144-B6DB-390950F6D423}" srcOrd="0" destOrd="0" presId="urn:microsoft.com/office/officeart/2005/8/layout/orgChart1"/>
    <dgm:cxn modelId="{DA40FCCB-8A8C-4B81-B126-8EF327AA8E49}" type="presParOf" srcId="{708945B5-F12B-4411-B8E2-313EFA5107A7}" destId="{7530E85F-DD82-466F-A01D-23BC204195AB}" srcOrd="1" destOrd="0" presId="urn:microsoft.com/office/officeart/2005/8/layout/orgChart1"/>
    <dgm:cxn modelId="{EE17DFF0-9774-4381-846D-A35819C3C908}" type="presParOf" srcId="{C10B4681-8270-413D-8D8C-58A7BB8DD74C}" destId="{2E497754-F4B2-4AAD-802A-FFE02AC08DC5}" srcOrd="1" destOrd="0" presId="urn:microsoft.com/office/officeart/2005/8/layout/orgChart1"/>
    <dgm:cxn modelId="{E908ED01-1E61-4DA9-9821-32309F4BBA99}" type="presParOf" srcId="{C10B4681-8270-413D-8D8C-58A7BB8DD74C}" destId="{471ABA10-D9A4-4B6D-B9EE-BA64564D1EC1}" srcOrd="2" destOrd="0" presId="urn:microsoft.com/office/officeart/2005/8/layout/orgChart1"/>
    <dgm:cxn modelId="{864FF9B0-01DD-4B17-9DB1-4260EB7E4BAB}" type="presParOf" srcId="{0CC48CBE-F107-44C1-8E27-9439474A1735}" destId="{08345578-FF8E-4C35-88E5-68FC6A2A7C0B}" srcOrd="4" destOrd="0" presId="urn:microsoft.com/office/officeart/2005/8/layout/orgChart1"/>
    <dgm:cxn modelId="{9A3CB148-3FB8-40FF-9C95-2397367F03F6}" type="presParOf" srcId="{0CC48CBE-F107-44C1-8E27-9439474A1735}" destId="{AA18D45D-4519-42AF-8282-89707AEEE798}" srcOrd="5" destOrd="0" presId="urn:microsoft.com/office/officeart/2005/8/layout/orgChart1"/>
    <dgm:cxn modelId="{F6991EC7-B165-48A3-B272-B9FB997A5A41}" type="presParOf" srcId="{AA18D45D-4519-42AF-8282-89707AEEE798}" destId="{E7990357-5C46-41FA-BDC4-D30DEF8617DC}" srcOrd="0" destOrd="0" presId="urn:microsoft.com/office/officeart/2005/8/layout/orgChart1"/>
    <dgm:cxn modelId="{8CC59BC9-CE3F-4ADD-8855-AC6268E5A355}" type="presParOf" srcId="{E7990357-5C46-41FA-BDC4-D30DEF8617DC}" destId="{44DDFFBE-7E97-4EDC-85FA-9334383579B0}" srcOrd="0" destOrd="0" presId="urn:microsoft.com/office/officeart/2005/8/layout/orgChart1"/>
    <dgm:cxn modelId="{0C27649C-C38E-4BE4-8408-F283B9D21C21}" type="presParOf" srcId="{E7990357-5C46-41FA-BDC4-D30DEF8617DC}" destId="{27479D92-8EB8-467E-992D-A41AE97F7E93}" srcOrd="1" destOrd="0" presId="urn:microsoft.com/office/officeart/2005/8/layout/orgChart1"/>
    <dgm:cxn modelId="{83F59483-D672-4693-98EB-E08B6DE6FF33}" type="presParOf" srcId="{AA18D45D-4519-42AF-8282-89707AEEE798}" destId="{CF93D95F-3B6A-4F89-8BE5-0919A42F9DFD}" srcOrd="1" destOrd="0" presId="urn:microsoft.com/office/officeart/2005/8/layout/orgChart1"/>
    <dgm:cxn modelId="{B60751C4-7BBD-4430-A0F9-2B1D8377E695}" type="presParOf" srcId="{AA18D45D-4519-42AF-8282-89707AEEE798}" destId="{19C849E3-8F64-4960-8152-760B199430DF}" srcOrd="2" destOrd="0" presId="urn:microsoft.com/office/officeart/2005/8/layout/orgChart1"/>
    <dgm:cxn modelId="{4DC95D09-909E-47F3-8E2F-53FDD9AF209B}" type="presParOf" srcId="{B2324DA5-3939-40D2-BFB6-5106E999106E}" destId="{3400D766-91EE-4338-B59A-8612D0C7FAD2}" srcOrd="2" destOrd="0" presId="urn:microsoft.com/office/officeart/2005/8/layout/orgChart1"/>
    <dgm:cxn modelId="{492F6F86-1868-4C61-82A0-C2E233D101EF}" type="presParOf" srcId="{8B0EBD3A-968D-4A88-81B5-2DE76EBB10B5}" destId="{900C4AA3-5F03-4FB2-8C9D-1C9080D7947F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CH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90EE88D-7515-463C-B79B-40D7D2399568}" type="datetimeFigureOut">
              <a:rPr lang="fr-CH" smtClean="0"/>
              <a:t>02.04.2019</a:t>
            </a:fld>
            <a:endParaRPr lang="fr-CH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CH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CH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97FD3C-2BA7-4DD1-B319-9EB9284C5602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8395244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312662"/>
            <a:ext cx="9144000" cy="1453180"/>
          </a:xfrm>
        </p:spPr>
        <p:txBody>
          <a:bodyPr anchor="b">
            <a:normAutofit/>
          </a:bodyPr>
          <a:lstStyle>
            <a:lvl1pPr algn="ctr">
              <a:defRPr sz="4000">
                <a:solidFill>
                  <a:srgbClr val="006600"/>
                </a:solidFill>
              </a:defRPr>
            </a:lvl1pPr>
          </a:lstStyle>
          <a:p>
            <a:r>
              <a:rPr lang="fr-FR" dirty="0"/>
              <a:t>Modifiez le style du titre</a:t>
            </a:r>
            <a:endParaRPr lang="fr-CH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2967038"/>
            <a:ext cx="9144000" cy="1071562"/>
          </a:xfrm>
        </p:spPr>
        <p:txBody>
          <a:bodyPr>
            <a:normAutofit/>
          </a:bodyPr>
          <a:lstStyle>
            <a:lvl1pPr marL="0" indent="0" algn="ctr">
              <a:buNone/>
              <a:defRPr sz="2800">
                <a:solidFill>
                  <a:srgbClr val="006600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dirty="0"/>
              <a:t>Modifiez le style des sous-titres du masque</a:t>
            </a:r>
            <a:endParaRPr lang="fr-CH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9A727-5B0F-406F-A76C-7B93759A547D}" type="slidenum">
              <a:rPr lang="fr-CH" smtClean="0"/>
              <a:t>‹N°›</a:t>
            </a:fld>
            <a:endParaRPr lang="fr-CH"/>
          </a:p>
        </p:txBody>
      </p:sp>
      <p:sp>
        <p:nvSpPr>
          <p:cNvPr id="8" name="Subtitle 2"/>
          <p:cNvSpPr txBox="1">
            <a:spLocks/>
          </p:cNvSpPr>
          <p:nvPr userDrawn="1"/>
        </p:nvSpPr>
        <p:spPr>
          <a:xfrm>
            <a:off x="1828800" y="4163596"/>
            <a:ext cx="8534400" cy="105512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IMPAWATT</a:t>
            </a:r>
            <a:br>
              <a:rPr lang="en-US" sz="1800" dirty="0">
                <a:solidFill>
                  <a:schemeClr val="tx1">
                    <a:lumMod val="65000"/>
                    <a:lumOff val="35000"/>
                  </a:schemeClr>
                </a:solidFill>
              </a:rPr>
            </a:br>
            <a:r>
              <a:rPr lang="en-US" sz="180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IMPlementAtion</a:t>
            </a:r>
            <a:r>
              <a:rPr lang="en-US" sz="1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Work and Actions To change the energy </a:t>
            </a:r>
            <a:r>
              <a:rPr lang="en-US" sz="1800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culTure</a:t>
            </a:r>
            <a:endParaRPr lang="en-US" sz="1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sz="1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https://www.impawatt.com/</a:t>
            </a:r>
          </a:p>
          <a:p>
            <a:endParaRPr lang="en-US" sz="1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0" name="Rectangle 9"/>
          <p:cNvSpPr/>
          <p:nvPr userDrawn="1"/>
        </p:nvSpPr>
        <p:spPr>
          <a:xfrm>
            <a:off x="0" y="6491482"/>
            <a:ext cx="12192000" cy="485051"/>
          </a:xfrm>
          <a:prstGeom prst="rect">
            <a:avLst/>
          </a:prstGeom>
          <a:solidFill>
            <a:srgbClr val="0066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i="1" dirty="0">
                <a:latin typeface="Arial Unicode MS"/>
                <a:cs typeface="Arial Unicode MS"/>
              </a:rPr>
              <a:t>		 		</a:t>
            </a:r>
          </a:p>
        </p:txBody>
      </p:sp>
      <p:sp>
        <p:nvSpPr>
          <p:cNvPr id="11" name="TextBox 14"/>
          <p:cNvSpPr txBox="1"/>
          <p:nvPr userDrawn="1"/>
        </p:nvSpPr>
        <p:spPr>
          <a:xfrm>
            <a:off x="1778000" y="5959676"/>
            <a:ext cx="8636000" cy="540830"/>
          </a:xfrm>
          <a:prstGeom prst="rect">
            <a:avLst/>
          </a:prstGeom>
          <a:noFill/>
        </p:spPr>
        <p:txBody>
          <a:bodyPr wrap="square" tIns="108000" bIns="72000" rtlCol="0" anchor="ctr" anchorCtr="0">
            <a:spAutoFit/>
          </a:bodyPr>
          <a:lstStyle/>
          <a:p>
            <a:pPr algn="ctr"/>
            <a:r>
              <a:rPr lang="en-GB" sz="1400" b="0" baseline="30000" dirty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The sole responsibility for the content of this publication lies with the IMPAWATT project consortium. It does not necessarily reflect the opinion of the European Union. Neither  EASME</a:t>
            </a:r>
            <a:r>
              <a:rPr lang="en-GB" sz="14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</a:t>
            </a:r>
            <a:r>
              <a:rPr lang="en-GB" sz="1400" b="0" baseline="30000" dirty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nor the European Commission are responsible for any use that may be made of the information contained therein.</a:t>
            </a:r>
            <a:endParaRPr lang="es-ES" sz="1400" b="0" dirty="0">
              <a:solidFill>
                <a:schemeClr val="tx1">
                  <a:lumMod val="65000"/>
                  <a:lumOff val="35000"/>
                </a:schemeClr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pic>
        <p:nvPicPr>
          <p:cNvPr id="12" name="Graphique 11">
            <a:extLst>
              <a:ext uri="{FF2B5EF4-FFF2-40B4-BE49-F238E27FC236}">
                <a16:creationId xmlns="" xmlns:a16="http://schemas.microsoft.com/office/drawing/2014/main" id="{0CA11534-D36F-4A96-98F6-6573E5E493B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623080" y="332488"/>
            <a:ext cx="6948242" cy="63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88192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9A727-5B0F-406F-A76C-7B93759A547D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9671211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9A727-5B0F-406F-A76C-7B93759A547D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5139082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fr-CH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fr-CH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9A727-5B0F-406F-A76C-7B93759A547D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8221461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fr-CH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fr-CH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9A727-5B0F-406F-A76C-7B93759A547D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518627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fr-CH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fr-CH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9A727-5B0F-406F-A76C-7B93759A547D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5197394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fr-CH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fr-CH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9A727-5B0F-406F-A76C-7B93759A547D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023164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fr-CH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fr-CH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9A727-5B0F-406F-A76C-7B93759A547D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2157150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CH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fr-CH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fr-CH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9A727-5B0F-406F-A76C-7B93759A547D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2756932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9A727-5B0F-406F-A76C-7B93759A547D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1629982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9A727-5B0F-406F-A76C-7B93759A547D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7179949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sv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9526"/>
            <a:ext cx="10515600" cy="114617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dirty="0"/>
              <a:t>Modifiez le style du titre</a:t>
            </a:r>
            <a:endParaRPr lang="fr-CH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338882"/>
            <a:ext cx="10515600" cy="483808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dirty="0"/>
              <a:t>Modifiez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  <a:endParaRPr lang="fr-CH" dirty="0"/>
          </a:p>
        </p:txBody>
      </p:sp>
      <p:sp>
        <p:nvSpPr>
          <p:cNvPr id="7" name="Rectangle 6"/>
          <p:cNvSpPr/>
          <p:nvPr userDrawn="1"/>
        </p:nvSpPr>
        <p:spPr>
          <a:xfrm>
            <a:off x="0" y="6491482"/>
            <a:ext cx="12192000" cy="485051"/>
          </a:xfrm>
          <a:prstGeom prst="rect">
            <a:avLst/>
          </a:prstGeom>
          <a:solidFill>
            <a:srgbClr val="0066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i="1" dirty="0">
                <a:solidFill>
                  <a:srgbClr val="005000"/>
                </a:solidFill>
                <a:latin typeface="Arial Unicode MS"/>
                <a:cs typeface="Arial Unicode MS"/>
              </a:rPr>
              <a:t>		 		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99500" y="65468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EA29A727-5B0F-406F-A76C-7B93759A547D}" type="slidenum">
              <a:rPr lang="fr-CH" smtClean="0"/>
              <a:pPr/>
              <a:t>‹N°›</a:t>
            </a:fld>
            <a:endParaRPr lang="fr-CH" dirty="0"/>
          </a:p>
        </p:txBody>
      </p:sp>
      <p:pic>
        <p:nvPicPr>
          <p:cNvPr id="8" name="Graphique 7">
            <a:extLst>
              <a:ext uri="{FF2B5EF4-FFF2-40B4-BE49-F238E27FC236}">
                <a16:creationId xmlns="" xmlns:a16="http://schemas.microsoft.com/office/drawing/2014/main" id="{2EA1AB9E-41E6-4D64-B76B-74B75D4AB975}"/>
              </a:ext>
            </a:extLst>
          </p:cNvPr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4337166" y="6546379"/>
            <a:ext cx="3513600" cy="320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8692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rgbClr val="006600"/>
          </a:solidFill>
          <a:latin typeface="Arial Unicode MS" panose="020B0604020202020204" pitchFamily="34" charset="-128"/>
          <a:ea typeface="Arial Unicode MS" panose="020B0604020202020204" pitchFamily="34" charset="-128"/>
          <a:cs typeface="Arial Unicode MS" panose="020B0604020202020204" pitchFamily="34" charset="-128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>
              <a:lumMod val="65000"/>
              <a:lumOff val="35000"/>
            </a:schemeClr>
          </a:solidFill>
          <a:latin typeface="Arial Unicode MS" panose="020B0604020202020204" pitchFamily="34" charset="-128"/>
          <a:ea typeface="Arial Unicode MS" panose="020B0604020202020204" pitchFamily="34" charset="-128"/>
          <a:cs typeface="Arial Unicode MS" panose="020B0604020202020204" pitchFamily="34" charset="-128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>
              <a:lumMod val="65000"/>
              <a:lumOff val="35000"/>
            </a:schemeClr>
          </a:solidFill>
          <a:latin typeface="Arial Unicode MS" panose="020B0604020202020204" pitchFamily="34" charset="-128"/>
          <a:ea typeface="Arial Unicode MS" panose="020B0604020202020204" pitchFamily="34" charset="-128"/>
          <a:cs typeface="Arial Unicode MS" panose="020B0604020202020204" pitchFamily="34" charset="-128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Arial Unicode MS" panose="020B0604020202020204" pitchFamily="34" charset="-128"/>
          <a:ea typeface="Arial Unicode MS" panose="020B0604020202020204" pitchFamily="34" charset="-128"/>
          <a:cs typeface="Arial Unicode MS" panose="020B0604020202020204" pitchFamily="34" charset="-128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>
              <a:lumMod val="65000"/>
              <a:lumOff val="35000"/>
            </a:schemeClr>
          </a:solidFill>
          <a:latin typeface="Arial Unicode MS" panose="020B0604020202020204" pitchFamily="34" charset="-128"/>
          <a:ea typeface="Arial Unicode MS" panose="020B0604020202020204" pitchFamily="34" charset="-128"/>
          <a:cs typeface="Arial Unicode MS" panose="020B0604020202020204" pitchFamily="34" charset="-128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>
              <a:lumMod val="65000"/>
              <a:lumOff val="35000"/>
            </a:schemeClr>
          </a:solidFill>
          <a:latin typeface="Arial Unicode MS" panose="020B0604020202020204" pitchFamily="34" charset="-128"/>
          <a:ea typeface="Arial Unicode MS" panose="020B0604020202020204" pitchFamily="34" charset="-128"/>
          <a:cs typeface="Arial Unicode MS" panose="020B0604020202020204" pitchFamily="34" charset="-128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31.svg"/><Relationship Id="rId7" Type="http://schemas.openxmlformats.org/officeDocument/2006/relationships/image" Target="../media/image35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33.svg"/><Relationship Id="rId4" Type="http://schemas.openxmlformats.org/officeDocument/2006/relationships/image" Target="../media/image4.png"/><Relationship Id="rId9" Type="http://schemas.openxmlformats.org/officeDocument/2006/relationships/image" Target="../media/image37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 xmlns:a="http://schemas.openxmlformats.org/drawingml/2006/main">
              <a:rPr lang="bg" dirty="0" smtClean="0"/>
              <a:t>Ползи от енергийната ефективност</a:t>
            </a:r>
            <a:endParaRPr xmlns:a="http://schemas.openxmlformats.org/drawingml/2006/main" lang="en-GB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 xmlns:a="http://schemas.openxmlformats.org/drawingml/2006/main">
              <a:rPr lang="bg" dirty="0"/>
              <a:t>Как да убедим ръководството/служителите</a:t>
            </a:r>
            <a:endParaRPr xmlns:a="http://schemas.openxmlformats.org/drawingml/2006/main" lang="fr-CH" dirty="0"/>
          </a:p>
        </p:txBody>
      </p:sp>
      <p:sp>
        <p:nvSpPr>
          <p:cNvPr id="6" name="Subtitle 2"/>
          <p:cNvSpPr txBox="1">
            <a:spLocks/>
          </p:cNvSpPr>
          <p:nvPr/>
        </p:nvSpPr>
        <p:spPr>
          <a:xfrm>
            <a:off x="1828800" y="5299916"/>
            <a:ext cx="8534400" cy="41508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457200" rtl="0" eaLnBrk="1" latinLnBrk="0" hangingPunct="1">
              <a:spcBef>
                <a:spcPts val="600"/>
              </a:spcBef>
              <a:buFont typeface="Arial" panose="020B0604020202020204" pitchFamily="34" charset="0"/>
              <a:buNone/>
              <a:defRPr lang="en-GB" sz="2000" kern="1200">
                <a:solidFill>
                  <a:schemeClr val="tx1">
                    <a:tint val="75000"/>
                  </a:schemeClr>
                </a:solidFill>
                <a:latin typeface="Arial Unicode MS"/>
                <a:ea typeface="+mn-ea"/>
                <a:cs typeface="Arial Unicode M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lang="en-GB" sz="2000" kern="1200">
                <a:solidFill>
                  <a:schemeClr val="tx1">
                    <a:tint val="75000"/>
                  </a:schemeClr>
                </a:solidFill>
                <a:latin typeface="Arial Unicode MS"/>
                <a:ea typeface="+mn-ea"/>
                <a:cs typeface="Arial Unicode M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lang="en-GB" sz="2000" kern="1200">
                <a:solidFill>
                  <a:schemeClr val="tx1">
                    <a:tint val="75000"/>
                  </a:schemeClr>
                </a:solidFill>
                <a:latin typeface="Arial Unicode MS"/>
                <a:ea typeface="+mn-ea"/>
                <a:cs typeface="Arial Unicode M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lang="en-GB" sz="2000" kern="1200">
                <a:solidFill>
                  <a:schemeClr val="tx1">
                    <a:tint val="75000"/>
                  </a:schemeClr>
                </a:solidFill>
                <a:latin typeface="Arial Unicode MS"/>
                <a:ea typeface="+mn-ea"/>
                <a:cs typeface="Arial Unicode M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lang="en-US" sz="2000" kern="1200">
                <a:solidFill>
                  <a:schemeClr val="tx1">
                    <a:tint val="75000"/>
                  </a:schemeClr>
                </a:solidFill>
                <a:latin typeface="Arial Unicode MS"/>
                <a:ea typeface="+mn-ea"/>
                <a:cs typeface="Arial Unicode M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 xmlns:a="http://schemas.openxmlformats.org/drawingml/2006/main">
              <a:rPr lang="bg" sz="1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Константин Култерер, Австрийска енергийна агенция</a:t>
            </a:r>
          </a:p>
          <a:p>
            <a:endParaRPr lang="en-US" sz="1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635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de-AT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xmlns:a="http://schemas.openxmlformats.org/drawingml/2006/main" marL="0" indent="0" algn="ctr">
              <a:buNone/>
            </a:pPr>
            <a:r xmlns:a="http://schemas.openxmlformats.org/drawingml/2006/main">
              <a:rPr lang="bg" sz="4400" b="1" dirty="0" smtClean="0">
                <a:solidFill>
                  <a:schemeClr val="accent1">
                    <a:lumMod val="75000"/>
                  </a:schemeClr>
                </a:solidFill>
              </a:rPr>
              <a:t>3</a:t>
            </a:r>
          </a:p>
          <a:p>
            <a:pPr xmlns:a="http://schemas.openxmlformats.org/drawingml/2006/main" marL="0" indent="0" algn="ctr">
              <a:buNone/>
            </a:pPr>
            <a:r xmlns:a="http://schemas.openxmlformats.org/drawingml/2006/main">
              <a:rPr lang="bg" sz="4400" b="1" dirty="0" smtClean="0">
                <a:solidFill>
                  <a:schemeClr val="accent1">
                    <a:lumMod val="75000"/>
                  </a:schemeClr>
                </a:solidFill>
              </a:rPr>
              <a:t>КАК </a:t>
            </a:r>
            <a:r xmlns:a="http://schemas.openxmlformats.org/drawingml/2006/main">
              <a:rPr lang="bg" sz="4400" b="1" dirty="0">
                <a:solidFill>
                  <a:schemeClr val="accent1">
                    <a:lumMod val="75000"/>
                  </a:schemeClr>
                </a:solidFill>
              </a:rPr>
              <a:t>ДА ЗАПОЧНЕТЕ С УСТАНОВЯВАНЕ </a:t>
            </a:r>
            <a:r xmlns:a="http://schemas.openxmlformats.org/drawingml/2006/main">
              <a:rPr lang="bg" sz="4400" b="1" dirty="0" smtClean="0">
                <a:solidFill>
                  <a:schemeClr val="accent1">
                    <a:lumMod val="75000"/>
                  </a:schemeClr>
                </a:solidFill>
              </a:rPr>
              <a:t>ИЛИ ПОВИШАВАНЕ НА </a:t>
            </a:r>
            <a:r xmlns:a="http://schemas.openxmlformats.org/drawingml/2006/main">
              <a:rPr lang="bg" sz="4400" b="1" dirty="0">
                <a:solidFill>
                  <a:schemeClr val="accent1">
                    <a:lumMod val="75000"/>
                  </a:schemeClr>
                </a:solidFill>
              </a:rPr>
              <a:t>ЕНЕРГИЙНА ЕФЕКТИВНОСТ ВЪВ ВАШАТА </a:t>
            </a:r>
            <a:r xmlns:a="http://schemas.openxmlformats.org/drawingml/2006/main">
              <a:rPr lang="bg" sz="4400" b="1" dirty="0" smtClean="0">
                <a:solidFill>
                  <a:schemeClr val="accent1">
                    <a:lumMod val="75000"/>
                  </a:schemeClr>
                </a:solidFill>
              </a:rPr>
              <a:t>КОМПАНИЯ</a:t>
            </a:r>
          </a:p>
          <a:p>
            <a:pPr marL="0" indent="0" algn="ctr">
              <a:buNone/>
            </a:pPr>
            <a:endParaRPr lang="en-US" sz="4400" b="1" dirty="0">
              <a:solidFill>
                <a:schemeClr val="accent1">
                  <a:lumMod val="75000"/>
                </a:schemeClr>
              </a:solidFill>
            </a:endParaRPr>
          </a:p>
          <a:p>
            <a:pPr xmlns:a="http://schemas.openxmlformats.org/drawingml/2006/main" marL="0" indent="0" algn="ctr">
              <a:buNone/>
            </a:pPr>
            <a:r xmlns:a="http://schemas.openxmlformats.org/drawingml/2006/main">
              <a:rPr lang="bg" sz="4400" b="1" dirty="0">
                <a:solidFill>
                  <a:schemeClr val="accent1">
                    <a:lumMod val="75000"/>
                  </a:schemeClr>
                </a:solidFill>
              </a:rPr>
              <a:t>РАЗЛИКА </a:t>
            </a:r>
            <a:r xmlns:a="http://schemas.openxmlformats.org/drawingml/2006/main">
              <a:rPr lang="bg" sz="4400" b="1" dirty="0" smtClean="0">
                <a:solidFill>
                  <a:schemeClr val="accent1">
                    <a:lumMod val="75000"/>
                  </a:schemeClr>
                </a:solidFill>
              </a:rPr>
              <a:t>МЕЖДУ ЕНЕРГИЕН </a:t>
            </a:r>
            <a:r xmlns:a="http://schemas.openxmlformats.org/drawingml/2006/main">
              <a:rPr lang="bg" sz="4400" b="1" dirty="0">
                <a:solidFill>
                  <a:schemeClr val="accent1">
                    <a:lumMod val="75000"/>
                  </a:schemeClr>
                </a:solidFill>
              </a:rPr>
              <a:t>ОДИТ И СИСТЕМА ЗА УПРАВЛЕНИЕ НА ЕНЕРГИЯ</a:t>
            </a:r>
            <a:endParaRPr xmlns:a="http://schemas.openxmlformats.org/drawingml/2006/main" lang="de-AT" sz="4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9A727-5B0F-406F-A76C-7B93759A547D}" type="slidenum">
              <a:rPr lang="fr-CH" smtClean="0"/>
              <a:t>2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9634544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 xmlns:a="http://schemas.openxmlformats.org/drawingml/2006/main">
              <a:rPr lang="bg" dirty="0" smtClean="0"/>
              <a:t>Цел на тази презентация</a:t>
            </a:r>
            <a:endParaRPr xmlns:a="http://schemas.openxmlformats.org/drawingml/2006/main" lang="en-GB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 xmlns:a="http://schemas.openxmlformats.org/drawingml/2006/main">
              <a:rPr lang="bg" dirty="0" smtClean="0"/>
              <a:t>В първата част бяха дадени общи аргументи за повишаване на енергийната ефективност (климатични промени, субсидии…).</a:t>
            </a:r>
          </a:p>
          <a:p>
            <a:r xmlns:a="http://schemas.openxmlformats.org/drawingml/2006/main">
              <a:rPr lang="bg" dirty="0" smtClean="0"/>
              <a:t>Втората част съдържаше съвети за убеждаване на висшия мениджмънт и показване как енергийната ефективност може да помогне за постигане на стратегически цели на компаниите.</a:t>
            </a:r>
          </a:p>
          <a:p>
            <a:r xmlns:a="http://schemas.openxmlformats.org/drawingml/2006/main">
              <a:rPr lang="bg" dirty="0" smtClean="0"/>
              <a:t>В тази част са дадени предложения за това как да започнете проекти за енергийна ефективност във вашата компания.</a:t>
            </a:r>
          </a:p>
          <a:p>
            <a:r xmlns:a="http://schemas.openxmlformats.org/drawingml/2006/main">
              <a:rPr lang="bg" dirty="0" smtClean="0"/>
              <a:t>Освен това се обясняват и сравняват двете основни по-всеобхватни възможности (енергиен мениджмънт и енергиен одит).</a:t>
            </a:r>
          </a:p>
          <a:p>
            <a:endParaRPr lang="de-AT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9A727-5B0F-406F-A76C-7B93759A547D}" type="slidenum">
              <a:rPr lang="fr-CH" smtClean="0"/>
              <a:t>3</a:t>
            </a:fld>
            <a:endParaRPr lang="fr-CH" dirty="0"/>
          </a:p>
        </p:txBody>
      </p:sp>
    </p:spTree>
    <p:extLst>
      <p:ext uri="{BB962C8B-B14F-4D97-AF65-F5344CB8AC3E}">
        <p14:creationId xmlns:p14="http://schemas.microsoft.com/office/powerpoint/2010/main" val="36045763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 xmlns:a="http://schemas.openxmlformats.org/drawingml/2006/main">
              <a:rPr lang="bg" dirty="0"/>
              <a:t>Съдържание</a:t>
            </a:r>
            <a:r xmlns:a="http://schemas.openxmlformats.org/drawingml/2006/main">
              <a:rPr lang="bg" dirty="0" smtClean="0"/>
              <a:t>​</a:t>
            </a:r>
            <a:endParaRPr xmlns:a="http://schemas.openxmlformats.org/drawingml/2006/main" lang="de-AT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 xmlns:a="http://schemas.openxmlformats.org/drawingml/2006/main">
              <a:rPr lang="bg" dirty="0" smtClean="0"/>
              <a:t>Предложения за стартиране на проекта</a:t>
            </a:r>
          </a:p>
          <a:p>
            <a:r xmlns:a="http://schemas.openxmlformats.org/drawingml/2006/main">
              <a:rPr lang="bg" dirty="0" smtClean="0"/>
              <a:t>ABC анализ</a:t>
            </a:r>
          </a:p>
          <a:p>
            <a:r xmlns:a="http://schemas.openxmlformats.org/drawingml/2006/main">
              <a:rPr lang="bg" dirty="0" smtClean="0"/>
              <a:t>Енергиен одит</a:t>
            </a:r>
          </a:p>
          <a:p>
            <a:r xmlns:a="http://schemas.openxmlformats.org/drawingml/2006/main">
              <a:rPr lang="bg" dirty="0" smtClean="0"/>
              <a:t>Система за управление на енергията</a:t>
            </a:r>
          </a:p>
          <a:p>
            <a:r xmlns:a="http://schemas.openxmlformats.org/drawingml/2006/main">
              <a:rPr lang="bg" dirty="0" smtClean="0"/>
              <a:t>Разлики между енергиен одит и система за енергиен мениджмънт</a:t>
            </a:r>
            <a:endParaRPr xmlns:a="http://schemas.openxmlformats.org/drawingml/2006/main" lang="en-US" dirty="0"/>
          </a:p>
          <a:p>
            <a:endParaRPr lang="en-US" dirty="0" smtClean="0"/>
          </a:p>
          <a:p>
            <a:endParaRPr lang="de-AT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9A727-5B0F-406F-A76C-7B93759A547D}" type="slidenum">
              <a:rPr lang="fr-CH" smtClean="0"/>
              <a:t>4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568810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 xmlns:a="http://schemas.openxmlformats.org/drawingml/2006/main">
              <a:rPr lang="bg" dirty="0" smtClean="0"/>
              <a:t>Предложения за стартиране на проекта</a:t>
            </a:r>
            <a:endParaRPr xmlns:a="http://schemas.openxmlformats.org/drawingml/2006/main" lang="en-GB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9A727-5B0F-406F-A76C-7B93759A547D}" type="slidenum">
              <a:rPr lang="fr-CH" smtClean="0"/>
              <a:t>5</a:t>
            </a:fld>
            <a:endParaRPr lang="fr-CH"/>
          </a:p>
        </p:txBody>
      </p:sp>
      <p:sp>
        <p:nvSpPr>
          <p:cNvPr id="5" name="Rechteck 4"/>
          <p:cNvSpPr/>
          <p:nvPr/>
        </p:nvSpPr>
        <p:spPr>
          <a:xfrm>
            <a:off x="2409232" y="1644125"/>
            <a:ext cx="7459386" cy="6284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xmlns:a="http://schemas.openxmlformats.org/drawingml/2006/main" algn="ctr"/>
            <a:r xmlns:a="http://schemas.openxmlformats.org/drawingml/2006/main">
              <a:rPr lang="bg" sz="2000" b="1" dirty="0" smtClean="0"/>
              <a:t>Определение на обхват (какво, кога, как </a:t>
            </a:r>
            <a:r xmlns:a="http://schemas.openxmlformats.org/drawingml/2006/main">
              <a:rPr lang="bg" dirty="0" smtClean="0"/>
              <a:t>)</a:t>
            </a:r>
            <a:endParaRPr xmlns:a="http://schemas.openxmlformats.org/drawingml/2006/main" lang="de-AT" dirty="0"/>
          </a:p>
        </p:txBody>
      </p:sp>
      <p:sp>
        <p:nvSpPr>
          <p:cNvPr id="6" name="Rechteck 5"/>
          <p:cNvSpPr/>
          <p:nvPr/>
        </p:nvSpPr>
        <p:spPr>
          <a:xfrm>
            <a:off x="2423337" y="2546201"/>
            <a:ext cx="7445281" cy="6284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xmlns:a="http://schemas.openxmlformats.org/drawingml/2006/main" algn="ctr"/>
            <a:r xmlns:a="http://schemas.openxmlformats.org/drawingml/2006/main">
              <a:rPr lang="bg" sz="2000" b="1" dirty="0" smtClean="0"/>
              <a:t>Определение за отговорност, енергиен екип</a:t>
            </a:r>
            <a:endParaRPr xmlns:a="http://schemas.openxmlformats.org/drawingml/2006/main" lang="en-GB" sz="2000" b="1" dirty="0"/>
          </a:p>
        </p:txBody>
      </p:sp>
      <p:sp>
        <p:nvSpPr>
          <p:cNvPr id="7" name="Rechteck 6"/>
          <p:cNvSpPr/>
          <p:nvPr/>
        </p:nvSpPr>
        <p:spPr>
          <a:xfrm>
            <a:off x="2423337" y="3346405"/>
            <a:ext cx="7445281" cy="6284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xmlns:a="http://schemas.openxmlformats.org/drawingml/2006/main" algn="ctr"/>
            <a:r xmlns:a="http://schemas.openxmlformats.org/drawingml/2006/main">
              <a:rPr lang="bg" sz="2000" b="1" dirty="0" smtClean="0"/>
              <a:t>Анализ на данни, оценка на най-големите потенциали за спестяване,</a:t>
            </a:r>
            <a:r xmlns:a="http://schemas.openxmlformats.org/drawingml/2006/main">
              <a:rPr lang="bg" b="1" dirty="0" smtClean="0"/>
              <a:t> </a:t>
            </a:r>
          </a:p>
          <a:p>
            <a:pPr xmlns:a="http://schemas.openxmlformats.org/drawingml/2006/main" algn="ctr"/>
            <a:r xmlns:a="http://schemas.openxmlformats.org/drawingml/2006/main">
              <a:rPr lang="bg" sz="2000" b="1" dirty="0" smtClean="0"/>
              <a:t>дефиниране на мерки с ниски разходи</a:t>
            </a:r>
            <a:endParaRPr xmlns:a="http://schemas.openxmlformats.org/drawingml/2006/main" lang="en-GB" sz="2000" b="1" dirty="0"/>
          </a:p>
        </p:txBody>
      </p:sp>
      <p:sp>
        <p:nvSpPr>
          <p:cNvPr id="8" name="Rechteck 7"/>
          <p:cNvSpPr/>
          <p:nvPr/>
        </p:nvSpPr>
        <p:spPr>
          <a:xfrm>
            <a:off x="2423337" y="4164887"/>
            <a:ext cx="7459386" cy="61843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xmlns:a="http://schemas.openxmlformats.org/drawingml/2006/main" algn="ctr"/>
            <a:r xmlns:a="http://schemas.openxmlformats.org/drawingml/2006/main">
              <a:rPr lang="bg" sz="2000" b="1" dirty="0" smtClean="0"/>
              <a:t>Изпълнение на технически и организационни мерки</a:t>
            </a:r>
            <a:endParaRPr xmlns:a="http://schemas.openxmlformats.org/drawingml/2006/main" lang="en-GB" sz="2000" b="1" dirty="0"/>
          </a:p>
        </p:txBody>
      </p:sp>
      <p:sp>
        <p:nvSpPr>
          <p:cNvPr id="9" name="Rechteck 8"/>
          <p:cNvSpPr/>
          <p:nvPr/>
        </p:nvSpPr>
        <p:spPr>
          <a:xfrm>
            <a:off x="2437442" y="4921341"/>
            <a:ext cx="7445281" cy="62274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xmlns:a="http://schemas.openxmlformats.org/drawingml/2006/main" algn="ctr"/>
            <a:r xmlns:a="http://schemas.openxmlformats.org/drawingml/2006/main">
              <a:rPr lang="bg" sz="2000" b="1" dirty="0" smtClean="0"/>
              <a:t>Оценка на данните преди и след, доклад за успеха</a:t>
            </a:r>
            <a:endParaRPr xmlns:a="http://schemas.openxmlformats.org/drawingml/2006/main" lang="en-GB" sz="2000" b="1" dirty="0"/>
          </a:p>
        </p:txBody>
      </p:sp>
      <p:sp>
        <p:nvSpPr>
          <p:cNvPr id="12" name="Pfeil nach unten 11"/>
          <p:cNvSpPr/>
          <p:nvPr/>
        </p:nvSpPr>
        <p:spPr>
          <a:xfrm>
            <a:off x="1449238" y="1644125"/>
            <a:ext cx="724619" cy="3899961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5841498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 xmlns:a="http://schemas.openxmlformats.org/drawingml/2006/main">
              <a:rPr lang="bg" dirty="0"/>
              <a:t>Използване </a:t>
            </a:r>
            <a:r xmlns:a="http://schemas.openxmlformats.org/drawingml/2006/main">
              <a:rPr lang="bg" dirty="0" smtClean="0"/>
              <a:t>на ABC </a:t>
            </a:r>
            <a:r xmlns:a="http://schemas.openxmlformats.org/drawingml/2006/main">
              <a:rPr lang="bg" dirty="0"/>
              <a:t>анализ за идентифициране на потребители на енергия и потенциал за енергийна ефективност</a:t>
            </a:r>
            <a:endParaRPr xmlns:a="http://schemas.openxmlformats.org/drawingml/2006/main" lang="de-AT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9A727-5B0F-406F-A76C-7B93759A547D}" type="slidenum">
              <a:rPr lang="fr-CH" smtClean="0"/>
              <a:t>6</a:t>
            </a:fld>
            <a:endParaRPr lang="fr-CH"/>
          </a:p>
        </p:txBody>
      </p:sp>
      <p:graphicFrame>
        <p:nvGraphicFramePr>
          <p:cNvPr id="6" name="Tabel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27477110"/>
              </p:ext>
            </p:extLst>
          </p:nvPr>
        </p:nvGraphicFramePr>
        <p:xfrm>
          <a:off x="1072093" y="2677754"/>
          <a:ext cx="9066820" cy="2123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41663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661271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630573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708030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725283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 xmlns:a="http://schemas.openxmlformats.org/drawingml/2006/main">
                        <a:rPr lang="bg" noProof="0" dirty="0" smtClean="0"/>
                        <a:t>Търсене на енергия</a:t>
                      </a:r>
                      <a:endParaRPr xmlns:a="http://schemas.openxmlformats.org/drawingml/2006/main"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 xmlns:a="http://schemas.openxmlformats.org/drawingml/2006/main">
                        <a:rPr lang="bg" noProof="0" dirty="0" smtClean="0"/>
                        <a:t>Енергийни </a:t>
                      </a:r>
                      <a:r xmlns:a="http://schemas.openxmlformats.org/drawingml/2006/main">
                        <a:rPr lang="bg" baseline="0" noProof="0" dirty="0" smtClean="0"/>
                        <a:t>разходи</a:t>
                      </a:r>
                      <a:endParaRPr xmlns:a="http://schemas.openxmlformats.org/drawingml/2006/main"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 xmlns:a="http://schemas.openxmlformats.org/drawingml/2006/main">
                        <a:rPr lang="bg" noProof="0" dirty="0" smtClean="0"/>
                        <a:t>Възраст </a:t>
                      </a:r>
                      <a:r xmlns:a="http://schemas.openxmlformats.org/drawingml/2006/main">
                        <a:rPr lang="bg" baseline="0" noProof="0" dirty="0" smtClean="0"/>
                        <a:t>на оборудването</a:t>
                      </a:r>
                      <a:endParaRPr xmlns:a="http://schemas.openxmlformats.org/drawingml/2006/main"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 xmlns:a="http://schemas.openxmlformats.org/drawingml/2006/main">
                        <a:rPr lang="bg" noProof="0" dirty="0" smtClean="0"/>
                        <a:t>Енергоспестяващ </a:t>
                      </a:r>
                      <a:r xmlns:a="http://schemas.openxmlformats.org/drawingml/2006/main">
                        <a:rPr lang="bg" baseline="0" noProof="0" dirty="0" smtClean="0"/>
                        <a:t>потенциал</a:t>
                      </a:r>
                      <a:endParaRPr xmlns:a="http://schemas.openxmlformats.org/drawingml/2006/main" lang="en-GB" noProof="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 xmlns:a="http://schemas.openxmlformats.org/drawingml/2006/main">
                        <a:rPr lang="bg" noProof="0" dirty="0" smtClean="0"/>
                        <a:t>Оборудване </a:t>
                      </a:r>
                      <a:r xmlns:a="http://schemas.openxmlformats.org/drawingml/2006/main">
                        <a:rPr lang="bg" baseline="0" noProof="0" dirty="0" smtClean="0"/>
                        <a:t>1</a:t>
                      </a:r>
                      <a:endParaRPr xmlns:a="http://schemas.openxmlformats.org/drawingml/2006/main"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 xmlns:a="http://schemas.openxmlformats.org/drawingml/2006/main">
                        <a:rPr lang="bg" noProof="0" dirty="0" smtClean="0"/>
                        <a:t>А</a:t>
                      </a:r>
                      <a:endParaRPr xmlns:a="http://schemas.openxmlformats.org/drawingml/2006/main"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 xmlns:a="http://schemas.openxmlformats.org/drawingml/2006/main">
                        <a:rPr lang="bg" noProof="0" dirty="0" smtClean="0"/>
                        <a:t>б</a:t>
                      </a:r>
                      <a:endParaRPr xmlns:a="http://schemas.openxmlformats.org/drawingml/2006/main"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 xmlns:a="http://schemas.openxmlformats.org/drawingml/2006/main">
                        <a:rPr lang="bg" noProof="0" dirty="0" smtClean="0"/>
                        <a:t>А</a:t>
                      </a:r>
                      <a:endParaRPr xmlns:a="http://schemas.openxmlformats.org/drawingml/2006/main"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xmlns:a="http://schemas.openxmlformats.org/drawingml/2006/main"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 xmlns:a="http://schemas.openxmlformats.org/drawingml/2006/main">
                        <a:rPr lang="bg" noProof="0" dirty="0" smtClean="0"/>
                        <a:t>Оборудване </a:t>
                      </a:r>
                      <a:r xmlns:a="http://schemas.openxmlformats.org/drawingml/2006/main">
                        <a:rPr lang="bg" baseline="0" noProof="0" dirty="0" smtClean="0"/>
                        <a:t>2</a:t>
                      </a:r>
                      <a:endParaRPr xmlns:a="http://schemas.openxmlformats.org/drawingml/2006/main"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xmlns:a="http://schemas.openxmlformats.org/drawingml/2006/main"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 xmlns:a="http://schemas.openxmlformats.org/drawingml/2006/main">
                        <a:rPr lang="bg" noProof="0" dirty="0" smtClean="0"/>
                        <a:t>Оборудване </a:t>
                      </a:r>
                      <a:r xmlns:a="http://schemas.openxmlformats.org/drawingml/2006/main">
                        <a:rPr lang="bg" baseline="0" noProof="0" dirty="0" smtClean="0"/>
                        <a:t>3</a:t>
                      </a:r>
                      <a:endParaRPr xmlns:a="http://schemas.openxmlformats.org/drawingml/2006/main"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7" name="Inhaltsplatzhalter 2"/>
          <p:cNvSpPr>
            <a:spLocks noGrp="1"/>
          </p:cNvSpPr>
          <p:nvPr>
            <p:ph idx="1"/>
          </p:nvPr>
        </p:nvSpPr>
        <p:spPr>
          <a:xfrm>
            <a:off x="838200" y="1338882"/>
            <a:ext cx="10515600" cy="852227"/>
          </a:xfrm>
        </p:spPr>
        <p:txBody>
          <a:bodyPr>
            <a:normAutofit fontScale="70000" lnSpcReduction="20000"/>
          </a:bodyPr>
          <a:lstStyle/>
          <a:p>
            <a:pPr xmlns:a="http://schemas.openxmlformats.org/drawingml/2006/main" marL="0" indent="0">
              <a:lnSpc>
                <a:spcPct val="120000"/>
              </a:lnSpc>
              <a:spcAft>
                <a:spcPts val="600"/>
              </a:spcAft>
              <a:buNone/>
            </a:pPr>
            <a:r xmlns:a="http://schemas.openxmlformats.org/drawingml/2006/main">
              <a:rPr lang="bg" dirty="0" smtClean="0"/>
              <a:t>Консултирайте се със съответните лица (техници, фасилити мениджър...), за да определите най-важните зони на потребление на енергия за извършване на ABC анализ (критерии в зависимост от размера на компанията)</a:t>
            </a:r>
            <a:endParaRPr xmlns:a="http://schemas.openxmlformats.org/drawingml/2006/main" lang="en-GB" dirty="0"/>
          </a:p>
        </p:txBody>
      </p:sp>
    </p:spTree>
    <p:extLst>
      <p:ext uri="{BB962C8B-B14F-4D97-AF65-F5344CB8AC3E}">
        <p14:creationId xmlns:p14="http://schemas.microsoft.com/office/powerpoint/2010/main" val="509594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 xmlns:a="http://schemas.openxmlformats.org/drawingml/2006/main">
              <a:rPr lang="bg" dirty="0" smtClean="0"/>
              <a:t>Определение за енергиен одит</a:t>
            </a:r>
            <a:endParaRPr xmlns:a="http://schemas.openxmlformats.org/drawingml/2006/main" lang="en-GB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883350" y="1350142"/>
            <a:ext cx="7391400" cy="4838082"/>
          </a:xfrm>
        </p:spPr>
        <p:txBody>
          <a:bodyPr/>
          <a:lstStyle/>
          <a:p>
            <a:pPr xmlns:a="http://schemas.openxmlformats.org/drawingml/2006/main" marL="0" indent="0">
              <a:buNone/>
            </a:pPr>
            <a:r xmlns:a="http://schemas.openxmlformats.org/drawingml/2006/main">
              <a:rPr lang="bg" sz="2000" dirty="0"/>
              <a:t>Терминът „енергиен одит“ се отнася до </a:t>
            </a:r>
            <a:r xmlns:a="http://schemas.openxmlformats.org/drawingml/2006/main">
              <a:rPr lang="bg" sz="2000" dirty="0" smtClean="0"/>
              <a:t>„систематичен </a:t>
            </a:r>
            <a:r xmlns:a="http://schemas.openxmlformats.org/drawingml/2006/main">
              <a:rPr lang="bg" sz="2000" dirty="0"/>
              <a:t>анализ на използването на енергия и потреблението на енергия в рамките на определен обхват на енергийния одит, за да се идентифицират, количествено определят и докладват възможностите за подобрена енергийна ефективност“.</a:t>
            </a:r>
          </a:p>
          <a:p>
            <a:endParaRPr lang="de-AT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9A727-5B0F-406F-A76C-7B93759A547D}" type="slidenum">
              <a:rPr lang="fr-CH" smtClean="0"/>
              <a:t>7</a:t>
            </a:fld>
            <a:endParaRPr lang="fr-CH"/>
          </a:p>
        </p:txBody>
      </p:sp>
      <p:sp>
        <p:nvSpPr>
          <p:cNvPr id="5" name="Textfeld 4"/>
          <p:cNvSpPr txBox="1"/>
          <p:nvPr/>
        </p:nvSpPr>
        <p:spPr>
          <a:xfrm>
            <a:off x="664446" y="3337922"/>
            <a:ext cx="752161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 xmlns:a="http://schemas.openxmlformats.org/drawingml/2006/main">
              <a:rPr lang="bg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Диаграма на процеса на енергиен одит съгласно EN 16247, AEA</a:t>
            </a:r>
            <a:endParaRPr xmlns:a="http://schemas.openxmlformats.org/drawingml/2006/main" lang="de-AT" sz="2000" dirty="0">
              <a:solidFill>
                <a:schemeClr val="tx1">
                  <a:lumMod val="65000"/>
                  <a:lumOff val="35000"/>
                </a:schemeClr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grpSp>
        <p:nvGrpSpPr>
          <p:cNvPr id="6" name="Gruppieren 5"/>
          <p:cNvGrpSpPr/>
          <p:nvPr/>
        </p:nvGrpSpPr>
        <p:grpSpPr>
          <a:xfrm>
            <a:off x="8471140" y="862642"/>
            <a:ext cx="2301952" cy="5576258"/>
            <a:chOff x="0" y="0"/>
            <a:chExt cx="1531263" cy="4856681"/>
          </a:xfrm>
        </p:grpSpPr>
        <p:sp>
          <p:nvSpPr>
            <p:cNvPr id="7" name="Flussdiagramm: Prozess 6"/>
            <p:cNvSpPr/>
            <p:nvPr/>
          </p:nvSpPr>
          <p:spPr>
            <a:xfrm>
              <a:off x="451263" y="860961"/>
              <a:ext cx="1080000" cy="540000"/>
            </a:xfrm>
            <a:prstGeom prst="flowChartProcess">
              <a:avLst/>
            </a:prstGeom>
            <a:noFill/>
            <a:ln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xmlns:a="http://schemas.openxmlformats.org/drawingml/2006/main" algn="ctr">
                <a:lnSpc>
                  <a:spcPct val="115000"/>
                </a:lnSpc>
                <a:spcAft>
                  <a:spcPts val="1000"/>
                </a:spcAft>
              </a:pPr>
              <a:r xmlns:a="http://schemas.openxmlformats.org/drawingml/2006/main">
                <a:rPr lang="bg" sz="1100" dirty="0" smtClean="0">
                  <a:solidFill>
                    <a:srgbClr val="000000"/>
                  </a:solidFill>
                  <a:effectLst/>
                  <a:ea typeface="Calibri"/>
                  <a:cs typeface="Times New Roman"/>
                </a:rPr>
                <a:t>Начална </a:t>
              </a:r>
              <a:r xmlns:a="http://schemas.openxmlformats.org/drawingml/2006/main">
                <a:rPr lang="bg" sz="1100" dirty="0">
                  <a:solidFill>
                    <a:srgbClr val="000000"/>
                  </a:solidFill>
                  <a:effectLst/>
                  <a:ea typeface="Calibri"/>
                  <a:cs typeface="Times New Roman"/>
                </a:rPr>
                <a:t>среща</a:t>
              </a:r>
              <a:endParaRPr xmlns:a="http://schemas.openxmlformats.org/drawingml/2006/main" lang="de-AT" sz="1100" dirty="0">
                <a:effectLst/>
                <a:ea typeface="Calibri"/>
                <a:cs typeface="Times New Roman"/>
              </a:endParaRPr>
            </a:p>
          </p:txBody>
        </p:sp>
        <p:sp>
          <p:nvSpPr>
            <p:cNvPr id="8" name="Flussdiagramm: Prozess 7"/>
            <p:cNvSpPr/>
            <p:nvPr/>
          </p:nvSpPr>
          <p:spPr>
            <a:xfrm>
              <a:off x="451263" y="0"/>
              <a:ext cx="1080000" cy="540000"/>
            </a:xfrm>
            <a:prstGeom prst="flowChartProcess">
              <a:avLst/>
            </a:prstGeom>
            <a:noFill/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xmlns:a="http://schemas.openxmlformats.org/drawingml/2006/main" algn="ctr">
                <a:lnSpc>
                  <a:spcPct val="115000"/>
                </a:lnSpc>
                <a:spcAft>
                  <a:spcPts val="1000"/>
                </a:spcAft>
              </a:pPr>
              <a:r xmlns:a="http://schemas.openxmlformats.org/drawingml/2006/main">
                <a:rPr lang="bg" sz="1100" dirty="0" err="1">
                  <a:solidFill>
                    <a:srgbClr val="000000"/>
                  </a:solidFill>
                  <a:effectLst/>
                  <a:ea typeface="Calibri"/>
                  <a:cs typeface="Times New Roman"/>
                </a:rPr>
                <a:t>Предварителен</a:t>
              </a:r>
              <a:r xmlns:a="http://schemas.openxmlformats.org/drawingml/2006/main">
                <a:rPr lang="bg" sz="1100" dirty="0">
                  <a:solidFill>
                    <a:srgbClr val="000000"/>
                  </a:solidFill>
                  <a:effectLst/>
                  <a:ea typeface="Calibri"/>
                  <a:cs typeface="Times New Roman"/>
                </a:rPr>
                <a:t> </a:t>
              </a:r>
              <a:r xmlns:a="http://schemas.openxmlformats.org/drawingml/2006/main">
                <a:rPr lang="bg" sz="1100" dirty="0" err="1">
                  <a:solidFill>
                    <a:srgbClr val="000000"/>
                  </a:solidFill>
                  <a:effectLst/>
                  <a:ea typeface="Calibri"/>
                  <a:cs typeface="Times New Roman"/>
                </a:rPr>
                <a:t>Контакт</a:t>
              </a:r>
              <a:endParaRPr xmlns:a="http://schemas.openxmlformats.org/drawingml/2006/main" lang="de-AT" sz="1100" dirty="0">
                <a:effectLst/>
                <a:ea typeface="Calibri"/>
                <a:cs typeface="Times New Roman"/>
              </a:endParaRPr>
            </a:p>
          </p:txBody>
        </p:sp>
        <p:sp>
          <p:nvSpPr>
            <p:cNvPr id="9" name="Flussdiagramm: Prozess 8"/>
            <p:cNvSpPr/>
            <p:nvPr/>
          </p:nvSpPr>
          <p:spPr>
            <a:xfrm>
              <a:off x="451263" y="1733798"/>
              <a:ext cx="1080000" cy="540000"/>
            </a:xfrm>
            <a:prstGeom prst="flowChartProcess">
              <a:avLst/>
            </a:prstGeom>
            <a:noFill/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xmlns:a="http://schemas.openxmlformats.org/drawingml/2006/main" algn="ctr">
                <a:lnSpc>
                  <a:spcPct val="115000"/>
                </a:lnSpc>
                <a:spcAft>
                  <a:spcPts val="1000"/>
                </a:spcAft>
              </a:pPr>
              <a:r xmlns:a="http://schemas.openxmlformats.org/drawingml/2006/main">
                <a:rPr lang="bg" sz="1100" dirty="0">
                  <a:solidFill>
                    <a:srgbClr val="000000"/>
                  </a:solidFill>
                  <a:effectLst/>
                  <a:ea typeface="Calibri"/>
                  <a:cs typeface="Times New Roman"/>
                </a:rPr>
                <a:t>Събиране на данни</a:t>
              </a:r>
              <a:endParaRPr xmlns:a="http://schemas.openxmlformats.org/drawingml/2006/main" lang="de-AT" sz="1100" dirty="0">
                <a:effectLst/>
                <a:ea typeface="Calibri"/>
                <a:cs typeface="Times New Roman"/>
              </a:endParaRPr>
            </a:p>
          </p:txBody>
        </p:sp>
        <p:sp>
          <p:nvSpPr>
            <p:cNvPr id="10" name="Flussdiagramm: Prozess 9"/>
            <p:cNvSpPr/>
            <p:nvPr/>
          </p:nvSpPr>
          <p:spPr>
            <a:xfrm>
              <a:off x="451263" y="2582884"/>
              <a:ext cx="1080000" cy="540000"/>
            </a:xfrm>
            <a:prstGeom prst="flowChartProcess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xmlns:a="http://schemas.openxmlformats.org/drawingml/2006/main" algn="ctr">
                <a:lnSpc>
                  <a:spcPct val="115000"/>
                </a:lnSpc>
                <a:spcAft>
                  <a:spcPts val="1000"/>
                </a:spcAft>
              </a:pPr>
              <a:r xmlns:a="http://schemas.openxmlformats.org/drawingml/2006/main">
                <a:rPr lang="bg" sz="1100">
                  <a:solidFill>
                    <a:srgbClr val="000000"/>
                  </a:solidFill>
                  <a:effectLst/>
                  <a:ea typeface="Calibri"/>
                  <a:cs typeface="Times New Roman"/>
                </a:rPr>
                <a:t>Работа на терен</a:t>
              </a:r>
              <a:endParaRPr xmlns:a="http://schemas.openxmlformats.org/drawingml/2006/main" lang="de-AT" sz="1100">
                <a:effectLst/>
                <a:ea typeface="Calibri"/>
                <a:cs typeface="Times New Roman"/>
              </a:endParaRPr>
            </a:p>
          </p:txBody>
        </p:sp>
        <p:sp>
          <p:nvSpPr>
            <p:cNvPr id="11" name="Flussdiagramm: Prozess 10"/>
            <p:cNvSpPr/>
            <p:nvPr/>
          </p:nvSpPr>
          <p:spPr>
            <a:xfrm>
              <a:off x="451263" y="3443845"/>
              <a:ext cx="1080000" cy="540000"/>
            </a:xfrm>
            <a:prstGeom prst="flowChartProcess">
              <a:avLst/>
            </a:prstGeom>
            <a:noFill/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xmlns:a="http://schemas.openxmlformats.org/drawingml/2006/main" algn="ctr">
                <a:lnSpc>
                  <a:spcPct val="115000"/>
                </a:lnSpc>
                <a:spcAft>
                  <a:spcPts val="1000"/>
                </a:spcAft>
              </a:pPr>
              <a:r xmlns:a="http://schemas.openxmlformats.org/drawingml/2006/main">
                <a:rPr lang="bg" sz="1100">
                  <a:solidFill>
                    <a:srgbClr val="000000"/>
                  </a:solidFill>
                  <a:effectLst/>
                  <a:ea typeface="Calibri"/>
                  <a:cs typeface="Times New Roman"/>
                </a:rPr>
                <a:t>Анализ</a:t>
              </a:r>
              <a:endParaRPr xmlns:a="http://schemas.openxmlformats.org/drawingml/2006/main" lang="de-AT" sz="1100">
                <a:effectLst/>
                <a:ea typeface="Calibri"/>
                <a:cs typeface="Times New Roman"/>
              </a:endParaRPr>
            </a:p>
          </p:txBody>
        </p:sp>
        <p:sp>
          <p:nvSpPr>
            <p:cNvPr id="12" name="Flussdiagramm: Prozess 11"/>
            <p:cNvSpPr/>
            <p:nvPr/>
          </p:nvSpPr>
          <p:spPr>
            <a:xfrm>
              <a:off x="445325" y="4316681"/>
              <a:ext cx="1080000" cy="540000"/>
            </a:xfrm>
            <a:prstGeom prst="flowChartProcess">
              <a:avLst/>
            </a:prstGeom>
            <a:noFill/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xmlns:a="http://schemas.openxmlformats.org/drawingml/2006/main" algn="ctr">
                <a:lnSpc>
                  <a:spcPct val="115000"/>
                </a:lnSpc>
                <a:spcAft>
                  <a:spcPts val="1000"/>
                </a:spcAft>
              </a:pPr>
              <a:r xmlns:a="http://schemas.openxmlformats.org/drawingml/2006/main">
                <a:rPr lang="bg" sz="1100" dirty="0">
                  <a:solidFill>
                    <a:srgbClr val="000000"/>
                  </a:solidFill>
                  <a:effectLst/>
                  <a:ea typeface="Calibri"/>
                  <a:cs typeface="Times New Roman"/>
                </a:rPr>
                <a:t>Докладване </a:t>
              </a:r>
              <a:r xmlns:a="http://schemas.openxmlformats.org/drawingml/2006/main">
                <a:rPr lang="bg" sz="1100" dirty="0" err="1">
                  <a:solidFill>
                    <a:srgbClr val="000000"/>
                  </a:solidFill>
                  <a:effectLst/>
                  <a:ea typeface="Calibri"/>
                  <a:cs typeface="Times New Roman"/>
                </a:rPr>
                <a:t>и </a:t>
              </a:r>
              <a:r xmlns:a="http://schemas.openxmlformats.org/drawingml/2006/main">
                <a:rPr lang="bg" sz="1100" dirty="0">
                  <a:solidFill>
                    <a:srgbClr val="000000"/>
                  </a:solidFill>
                  <a:effectLst/>
                  <a:ea typeface="Calibri"/>
                  <a:cs typeface="Times New Roman"/>
                </a:rPr>
                <a:t>представяне</a:t>
              </a:r>
              <a:endParaRPr xmlns:a="http://schemas.openxmlformats.org/drawingml/2006/main" lang="de-AT" sz="1100" dirty="0">
                <a:effectLst/>
                <a:ea typeface="Calibri"/>
                <a:cs typeface="Times New Roman"/>
              </a:endParaRPr>
            </a:p>
          </p:txBody>
        </p:sp>
        <p:cxnSp>
          <p:nvCxnSpPr>
            <p:cNvPr id="13" name="Gerade Verbindung mit Pfeil 12"/>
            <p:cNvCxnSpPr/>
            <p:nvPr/>
          </p:nvCxnSpPr>
          <p:spPr>
            <a:xfrm>
              <a:off x="991590" y="540328"/>
              <a:ext cx="0" cy="316509"/>
            </a:xfrm>
            <a:prstGeom prst="straightConnector1">
              <a:avLst/>
            </a:prstGeom>
            <a:ln w="19050">
              <a:solidFill>
                <a:schemeClr val="bg1">
                  <a:lumMod val="50000"/>
                </a:schemeClr>
              </a:solidFill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4" name="Gerade Verbindung mit Pfeil 13"/>
            <p:cNvCxnSpPr/>
            <p:nvPr/>
          </p:nvCxnSpPr>
          <p:spPr>
            <a:xfrm>
              <a:off x="991590" y="1407226"/>
              <a:ext cx="0" cy="316230"/>
            </a:xfrm>
            <a:prstGeom prst="straightConnector1">
              <a:avLst/>
            </a:prstGeom>
            <a:ln w="19050">
              <a:solidFill>
                <a:srgbClr val="7030A0"/>
              </a:solidFill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5" name="Gerade Verbindung mit Pfeil 14"/>
            <p:cNvCxnSpPr/>
            <p:nvPr/>
          </p:nvCxnSpPr>
          <p:spPr>
            <a:xfrm>
              <a:off x="985652" y="2262250"/>
              <a:ext cx="0" cy="316230"/>
            </a:xfrm>
            <a:prstGeom prst="straightConnector1">
              <a:avLst/>
            </a:prstGeom>
            <a:ln w="19050">
              <a:solidFill>
                <a:srgbClr val="0070C0"/>
              </a:solidFill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6" name="Gerade Verbindung mit Pfeil 15"/>
            <p:cNvCxnSpPr/>
            <p:nvPr/>
          </p:nvCxnSpPr>
          <p:spPr>
            <a:xfrm>
              <a:off x="1003465" y="3996047"/>
              <a:ext cx="0" cy="316230"/>
            </a:xfrm>
            <a:prstGeom prst="straightConnector1">
              <a:avLst/>
            </a:prstGeom>
            <a:ln w="19050">
              <a:solidFill>
                <a:srgbClr val="FFC000"/>
              </a:solidFill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7" name="Gerade Verbindung 16"/>
            <p:cNvCxnSpPr/>
            <p:nvPr/>
          </p:nvCxnSpPr>
          <p:spPr>
            <a:xfrm flipH="1">
              <a:off x="201881" y="2850078"/>
              <a:ext cx="242570" cy="0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Gerade Verbindung 17"/>
            <p:cNvCxnSpPr/>
            <p:nvPr/>
          </p:nvCxnSpPr>
          <p:spPr>
            <a:xfrm flipV="1">
              <a:off x="201881" y="2155372"/>
              <a:ext cx="0" cy="690245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Gerade Verbindung mit Pfeil 18"/>
            <p:cNvCxnSpPr/>
            <p:nvPr/>
          </p:nvCxnSpPr>
          <p:spPr>
            <a:xfrm>
              <a:off x="201881" y="2161310"/>
              <a:ext cx="242570" cy="0"/>
            </a:xfrm>
            <a:prstGeom prst="straightConnector1">
              <a:avLst/>
            </a:prstGeom>
            <a:ln w="1905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Gerade Verbindung mit Pfeil 19"/>
            <p:cNvCxnSpPr/>
            <p:nvPr/>
          </p:nvCxnSpPr>
          <p:spPr>
            <a:xfrm>
              <a:off x="0" y="1923803"/>
              <a:ext cx="437833" cy="0"/>
            </a:xfrm>
            <a:prstGeom prst="straightConnector1">
              <a:avLst/>
            </a:prstGeom>
            <a:ln w="19050">
              <a:solidFill>
                <a:srgbClr val="FFC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Gerade Verbindung 20"/>
            <p:cNvCxnSpPr/>
            <p:nvPr/>
          </p:nvCxnSpPr>
          <p:spPr>
            <a:xfrm flipH="1">
              <a:off x="0" y="3716977"/>
              <a:ext cx="447675" cy="0"/>
            </a:xfrm>
            <a:prstGeom prst="line">
              <a:avLst/>
            </a:prstGeom>
            <a:ln w="19050">
              <a:solidFill>
                <a:srgbClr val="FFC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Gerade Verbindung 21"/>
            <p:cNvCxnSpPr/>
            <p:nvPr/>
          </p:nvCxnSpPr>
          <p:spPr>
            <a:xfrm flipV="1">
              <a:off x="0" y="1917865"/>
              <a:ext cx="0" cy="1795462"/>
            </a:xfrm>
            <a:prstGeom prst="line">
              <a:avLst/>
            </a:prstGeom>
            <a:ln w="19050">
              <a:solidFill>
                <a:srgbClr val="FFC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8827678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8"/>
          <p:cNvCxnSpPr/>
          <p:nvPr/>
        </p:nvCxnSpPr>
        <p:spPr bwMode="auto">
          <a:xfrm>
            <a:off x="3542833" y="3624959"/>
            <a:ext cx="4896664" cy="0"/>
          </a:xfrm>
          <a:prstGeom prst="line">
            <a:avLst/>
          </a:prstGeom>
          <a:solidFill>
            <a:schemeClr val="accent1"/>
          </a:solidFill>
          <a:ln w="41275" cap="flat" cmpd="sng" algn="ctr">
            <a:solidFill>
              <a:srgbClr val="003478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 xmlns:a="http://schemas.openxmlformats.org/drawingml/2006/main">
              <a:rPr lang="bg" dirty="0" smtClean="0"/>
              <a:t>Определение за енергиен мениджмънт</a:t>
            </a:r>
            <a:endParaRPr xmlns:a="http://schemas.openxmlformats.org/drawingml/2006/main" lang="en-GB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>
          <a:xfrm>
            <a:off x="8699500" y="6346825"/>
            <a:ext cx="2743200" cy="365125"/>
          </a:xfrm>
        </p:spPr>
        <p:txBody>
          <a:bodyPr/>
          <a:lstStyle/>
          <a:p>
            <a:fld id="{EA29A727-5B0F-406F-A76C-7B93759A547D}" type="slidenum">
              <a:rPr lang="fr-CH" smtClean="0"/>
              <a:t>8</a:t>
            </a:fld>
            <a:endParaRPr lang="fr-CH"/>
          </a:p>
        </p:txBody>
      </p:sp>
      <p:graphicFrame>
        <p:nvGraphicFramePr>
          <p:cNvPr id="5" name="Diagram 3"/>
          <p:cNvGraphicFramePr/>
          <p:nvPr>
            <p:extLst>
              <p:ext uri="{D42A27DB-BD31-4B8C-83A1-F6EECF244321}">
                <p14:modId xmlns:p14="http://schemas.microsoft.com/office/powerpoint/2010/main" val="1905925618"/>
              </p:ext>
            </p:extLst>
          </p:nvPr>
        </p:nvGraphicFramePr>
        <p:xfrm>
          <a:off x="3038897" y="1284759"/>
          <a:ext cx="6096000" cy="44802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Oval 4"/>
          <p:cNvSpPr>
            <a:spLocks noChangeAspect="1"/>
          </p:cNvSpPr>
          <p:nvPr/>
        </p:nvSpPr>
        <p:spPr bwMode="auto">
          <a:xfrm>
            <a:off x="2462833" y="3084959"/>
            <a:ext cx="1080000" cy="1080000"/>
          </a:xfrm>
          <a:prstGeom prst="ellipse">
            <a:avLst/>
          </a:prstGeom>
          <a:solidFill>
            <a:srgbClr val="F1AE59"/>
          </a:solidFill>
          <a:ln w="1587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36000" rIns="0" bIns="36000" numCol="1" rtlCol="0" anchor="t" anchorCtr="0" compatLnSpc="1">
            <a:prstTxWarp prst="textNoShape">
              <a:avLst/>
            </a:prstTxWarp>
            <a:no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3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  <a:p>
            <a:pPr xmlns:a="http://schemas.openxmlformats.org/drawingml/2006/main"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 xmlns:a="http://schemas.openxmlformats.org/drawingml/2006/main">
              <a:rPr kumimoji="0" lang="bg" sz="13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Интегриран</a:t>
            </a:r>
          </a:p>
        </p:txBody>
      </p:sp>
      <p:sp>
        <p:nvSpPr>
          <p:cNvPr id="7" name="Oval 5"/>
          <p:cNvSpPr>
            <a:spLocks noChangeAspect="1"/>
          </p:cNvSpPr>
          <p:nvPr/>
        </p:nvSpPr>
        <p:spPr bwMode="auto">
          <a:xfrm>
            <a:off x="8439497" y="3084959"/>
            <a:ext cx="1080000" cy="1080000"/>
          </a:xfrm>
          <a:prstGeom prst="ellipse">
            <a:avLst/>
          </a:prstGeom>
          <a:solidFill>
            <a:srgbClr val="F1AE59"/>
          </a:solidFill>
          <a:ln w="1587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36000" rIns="0" bIns="36000" numCol="1" rtlCol="0" anchor="t" anchorCtr="0" compatLnSpc="1">
            <a:prstTxWarp prst="textNoShape">
              <a:avLst/>
            </a:prstTxWarp>
            <a:no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3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xmlns:a="http://schemas.openxmlformats.org/drawingml/2006/main"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 xmlns:a="http://schemas.openxmlformats.org/drawingml/2006/main">
              <a:rPr lang="bg" sz="1300" b="1" dirty="0"/>
              <a:t>Проактивен</a:t>
            </a:r>
            <a:r xmlns:a="http://schemas.openxmlformats.org/drawingml/2006/main">
              <a:rPr kumimoji="0" lang="bg" sz="13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​</a:t>
            </a:r>
          </a:p>
        </p:txBody>
      </p:sp>
      <p:sp>
        <p:nvSpPr>
          <p:cNvPr id="3" name="Textfeld 2"/>
          <p:cNvSpPr txBox="1"/>
          <p:nvPr/>
        </p:nvSpPr>
        <p:spPr>
          <a:xfrm>
            <a:off x="8979497" y="1308100"/>
            <a:ext cx="23870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 xmlns:a="http://schemas.openxmlformats.org/drawingml/2006/main">
              <a:rPr lang="bg" dirty="0" smtClean="0"/>
              <a:t>Основен международен стандарт: ISO 50001</a:t>
            </a:r>
            <a:endParaRPr xmlns:a="http://schemas.openxmlformats.org/drawingml/2006/main" lang="en-GB" dirty="0"/>
          </a:p>
        </p:txBody>
      </p:sp>
      <p:sp>
        <p:nvSpPr>
          <p:cNvPr id="9" name="Down Arrow 6"/>
          <p:cNvSpPr/>
          <p:nvPr/>
        </p:nvSpPr>
        <p:spPr bwMode="auto">
          <a:xfrm>
            <a:off x="5877820" y="2436959"/>
            <a:ext cx="360040" cy="648000"/>
          </a:xfrm>
          <a:prstGeom prst="down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6000" tIns="36000" rIns="36000" bIns="360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  <p:sp>
        <p:nvSpPr>
          <p:cNvPr id="10" name="Textfeld 9"/>
          <p:cNvSpPr txBox="1"/>
          <p:nvPr/>
        </p:nvSpPr>
        <p:spPr>
          <a:xfrm>
            <a:off x="8979497" y="2177143"/>
            <a:ext cx="27480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 xmlns:a="http://schemas.openxmlformats.org/drawingml/2006/main">
              <a:rPr lang="bg" dirty="0" smtClean="0"/>
              <a:t>Графика: UNIDO, </a:t>
            </a:r>
            <a:br xmlns:a="http://schemas.openxmlformats.org/drawingml/2006/main">
              <a:rPr lang="en-GB" dirty="0" smtClean="0"/>
            </a:br>
            <a:r xmlns:a="http://schemas.openxmlformats.org/drawingml/2006/main">
              <a:rPr lang="bg" dirty="0" smtClean="0"/>
              <a:t>Обучение на двигателни системи</a:t>
            </a:r>
            <a:endParaRPr xmlns:a="http://schemas.openxmlformats.org/drawingml/2006/main" lang="en-GB" dirty="0"/>
          </a:p>
        </p:txBody>
      </p:sp>
    </p:spTree>
    <p:extLst>
      <p:ext uri="{BB962C8B-B14F-4D97-AF65-F5344CB8AC3E}">
        <p14:creationId xmlns:p14="http://schemas.microsoft.com/office/powerpoint/2010/main" val="20592492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E1CF57A-CA6F-47E6-BDF7-92DDBBF0546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graphicEl>
                                              <a:dgm id="{4E1CF57A-CA6F-47E6-BDF7-92DDBBF0546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25F4FA3-BE14-4664-8FAC-D604D34F2E3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graphicEl>
                                              <a:dgm id="{925F4FA3-BE14-4664-8FAC-D604D34F2E3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29B2DE4-C0AD-4694-B126-78530E35947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>
                                            <p:graphicEl>
                                              <a:dgm id="{C29B2DE4-C0AD-4694-B126-78530E35947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7B01242-0247-4144-B6DB-390950F6D42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>
                                            <p:graphicEl>
                                              <a:dgm id="{C7B01242-0247-4144-B6DB-390950F6D42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8345578-FF8E-4C35-88E5-68FC6A2A7C0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>
                                            <p:graphicEl>
                                              <a:dgm id="{08345578-FF8E-4C35-88E5-68FC6A2A7C0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4DDFFBE-7E97-4EDC-85FA-9334383579B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>
                                            <p:graphicEl>
                                              <a:dgm id="{44DDFFBE-7E97-4EDC-85FA-9334383579B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Dgm bld="lvlAtOnce"/>
        </p:bldSub>
      </p:bldGraphic>
      <p:bldP spid="6" grpId="0" animBg="1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 xmlns:a="http://schemas.openxmlformats.org/drawingml/2006/main">
              <a:rPr lang="bg" dirty="0" smtClean="0"/>
              <a:t>Разлика енергиен одит – енергиен мениджмънт</a:t>
            </a:r>
            <a:endParaRPr xmlns:a="http://schemas.openxmlformats.org/drawingml/2006/main" lang="en-GB" dirty="0"/>
          </a:p>
        </p:txBody>
      </p:sp>
      <p:graphicFrame>
        <p:nvGraphicFramePr>
          <p:cNvPr id="6" name="Inhaltsplatzhalt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62452156"/>
              </p:ext>
            </p:extLst>
          </p:nvPr>
        </p:nvGraphicFramePr>
        <p:xfrm>
          <a:off x="1426481" y="1236662"/>
          <a:ext cx="8316000" cy="4211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52714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4163286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xmlns:a="http://schemas.openxmlformats.org/drawingml/2006/main" algn="l"/>
                      <a:r xmlns:a="http://schemas.openxmlformats.org/drawingml/2006/main">
                        <a:rPr lang="bg" noProof="0" dirty="0" smtClean="0"/>
                        <a:t>Енергийни одити</a:t>
                      </a:r>
                      <a:endParaRPr xmlns:a="http://schemas.openxmlformats.org/drawingml/2006/main"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xmlns:a="http://schemas.openxmlformats.org/drawingml/2006/main" algn="l"/>
                      <a:r xmlns:a="http://schemas.openxmlformats.org/drawingml/2006/main">
                        <a:rPr lang="bg" noProof="0" dirty="0" smtClean="0"/>
                        <a:t>Управление на енергията</a:t>
                      </a:r>
                      <a:endParaRPr xmlns:a="http://schemas.openxmlformats.org/drawingml/2006/main" lang="en-GB" noProof="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xmlns:a="http://schemas.openxmlformats.org/drawingml/2006/main" algn="l"/>
                      <a:r xmlns:a="http://schemas.openxmlformats.org/drawingml/2006/main">
                        <a:rPr lang="bg" noProof="0" dirty="0" smtClean="0"/>
                        <a:t>Обхват: отделно оборудване или определена част от компанията</a:t>
                      </a:r>
                      <a:endParaRPr xmlns:a="http://schemas.openxmlformats.org/drawingml/2006/main"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xmlns:a="http://schemas.openxmlformats.org/drawingml/2006/main" algn="l"/>
                      <a:r xmlns:a="http://schemas.openxmlformats.org/drawingml/2006/main">
                        <a:rPr lang="bg" noProof="0" dirty="0" smtClean="0"/>
                        <a:t>Обхват: цялата </a:t>
                      </a:r>
                      <a:r xmlns:a="http://schemas.openxmlformats.org/drawingml/2006/main">
                        <a:rPr lang="bg" baseline="0" noProof="0" dirty="0" smtClean="0"/>
                        <a:t>фирма или отделни части от нея</a:t>
                      </a:r>
                      <a:endParaRPr xmlns:a="http://schemas.openxmlformats.org/drawingml/2006/main" lang="en-GB" noProof="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xmlns:a="http://schemas.openxmlformats.org/drawingml/2006/main" algn="l"/>
                      <a:r xmlns:a="http://schemas.openxmlformats.org/drawingml/2006/main">
                        <a:rPr lang="bg" noProof="0" dirty="0" smtClean="0"/>
                        <a:t>Идентифициране </a:t>
                      </a:r>
                      <a:r xmlns:a="http://schemas.openxmlformats.org/drawingml/2006/main">
                        <a:rPr lang="bg" baseline="0" noProof="0" dirty="0" smtClean="0"/>
                        <a:t>на търсенето и потреблението на енергия</a:t>
                      </a:r>
                      <a:endParaRPr xmlns:a="http://schemas.openxmlformats.org/drawingml/2006/main"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xmlns:a="http://schemas.openxmlformats.org/drawingml/2006/main" algn="l"/>
                      <a:r xmlns:a="http://schemas.openxmlformats.org/drawingml/2006/main">
                        <a:rPr lang="bg" noProof="0" dirty="0" smtClean="0"/>
                        <a:t>повече организационни </a:t>
                      </a:r>
                      <a:r xmlns:a="http://schemas.openxmlformats.org/drawingml/2006/main">
                        <a:rPr lang="bg" baseline="0" noProof="0" dirty="0" smtClean="0"/>
                        <a:t>ресурси</a:t>
                      </a:r>
                      <a:endParaRPr xmlns:a="http://schemas.openxmlformats.org/drawingml/2006/main" lang="en-GB" noProof="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xmlns:a="http://schemas.openxmlformats.org/drawingml/2006/main" algn="l"/>
                      <a:r xmlns:a="http://schemas.openxmlformats.org/drawingml/2006/main">
                        <a:rPr lang="bg" noProof="0" dirty="0" smtClean="0"/>
                        <a:t>Идентифициране на основните мерки за енергийна ефективност</a:t>
                      </a:r>
                      <a:endParaRPr xmlns:a="http://schemas.openxmlformats.org/drawingml/2006/main"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xmlns:a="http://schemas.openxmlformats.org/drawingml/2006/main" algn="l"/>
                      <a:r xmlns:a="http://schemas.openxmlformats.org/drawingml/2006/main">
                        <a:rPr lang="bg" noProof="0" dirty="0" smtClean="0"/>
                        <a:t>повече отдели </a:t>
                      </a:r>
                      <a:r xmlns:a="http://schemas.openxmlformats.org/drawingml/2006/main">
                        <a:rPr lang="bg" baseline="0" noProof="0" dirty="0" smtClean="0"/>
                        <a:t>(цялата компания)</a:t>
                      </a:r>
                      <a:endParaRPr xmlns:a="http://schemas.openxmlformats.org/drawingml/2006/main" lang="en-GB" noProof="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xmlns:a="http://schemas.openxmlformats.org/drawingml/2006/main" algn="l"/>
                      <a:r xmlns:a="http://schemas.openxmlformats.org/drawingml/2006/main">
                        <a:rPr lang="bg" noProof="0" dirty="0" smtClean="0"/>
                        <a:t>Основен резултат е писмен доклад с</a:t>
                      </a:r>
                      <a:r xmlns:a="http://schemas.openxmlformats.org/drawingml/2006/main">
                        <a:rPr lang="bg" baseline="0" noProof="0" dirty="0" smtClean="0"/>
                        <a:t> </a:t>
                      </a:r>
                      <a:r xmlns:a="http://schemas.openxmlformats.org/drawingml/2006/main">
                        <a:rPr lang="bg" noProof="0" dirty="0" smtClean="0"/>
                        <a:t>списъци с действия и презентация.</a:t>
                      </a:r>
                      <a:endParaRPr xmlns:a="http://schemas.openxmlformats.org/drawingml/2006/main"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xmlns:a="http://schemas.openxmlformats.org/drawingml/2006/main" algn="l"/>
                      <a:r xmlns:a="http://schemas.openxmlformats.org/drawingml/2006/main">
                        <a:rPr lang="bg" noProof="0" dirty="0" smtClean="0"/>
                        <a:t>Дефиниция </a:t>
                      </a:r>
                      <a:r xmlns:a="http://schemas.openxmlformats.org/drawingml/2006/main">
                        <a:rPr lang="bg" baseline="0" noProof="0" dirty="0" smtClean="0"/>
                        <a:t>на енергиен екип, законово съответствие</a:t>
                      </a:r>
                      <a:endParaRPr xmlns:a="http://schemas.openxmlformats.org/drawingml/2006/main" lang="en-GB" noProof="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xmlns:a="http://schemas.openxmlformats.org/drawingml/2006/main" algn="l"/>
                      <a:r xmlns:a="http://schemas.openxmlformats.org/drawingml/2006/main">
                        <a:rPr lang="bg" noProof="0" dirty="0" smtClean="0"/>
                        <a:t>Прилагането </a:t>
                      </a:r>
                      <a:r xmlns:a="http://schemas.openxmlformats.org/drawingml/2006/main">
                        <a:rPr lang="bg" baseline="0" noProof="0" dirty="0" smtClean="0"/>
                        <a:t>на мерки не е включено</a:t>
                      </a:r>
                      <a:endParaRPr xmlns:a="http://schemas.openxmlformats.org/drawingml/2006/main"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xmlns:a="http://schemas.openxmlformats.org/drawingml/2006/main" algn="l"/>
                      <a:r xmlns:a="http://schemas.openxmlformats.org/drawingml/2006/main">
                        <a:rPr lang="bg" noProof="0" dirty="0" smtClean="0"/>
                        <a:t>Дефиниране на изисквания за закупуване, схеми за предложения, </a:t>
                      </a:r>
                      <a:r xmlns:a="http://schemas.openxmlformats.org/drawingml/2006/main">
                        <a:rPr lang="bg" baseline="0" noProof="0" dirty="0" smtClean="0"/>
                        <a:t>обучения...</a:t>
                      </a:r>
                      <a:endParaRPr xmlns:a="http://schemas.openxmlformats.org/drawingml/2006/main" lang="en-GB" noProof="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xmlns:a="http://schemas.openxmlformats.org/drawingml/2006/main"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 xmlns:a="http://schemas.openxmlformats.org/drawingml/2006/main">
                        <a:rPr lang="bg" noProof="0" dirty="0" smtClean="0"/>
                        <a:t>Времевата рамка е </a:t>
                      </a:r>
                      <a:r xmlns:a="http://schemas.openxmlformats.org/drawingml/2006/main">
                        <a:rPr lang="bg" baseline="0" noProof="0" dirty="0" smtClean="0"/>
                        <a:t>няколко месеца.</a:t>
                      </a:r>
                      <a:endParaRPr xmlns:a="http://schemas.openxmlformats.org/drawingml/2006/main"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xmlns:a="http://schemas.openxmlformats.org/drawingml/2006/main" algn="l"/>
                      <a:r xmlns:a="http://schemas.openxmlformats.org/drawingml/2006/main">
                        <a:rPr lang="bg" noProof="0" dirty="0" smtClean="0"/>
                        <a:t>Срокът за изпълнение е от половин </a:t>
                      </a:r>
                      <a:r xmlns:a="http://schemas.openxmlformats.org/drawingml/2006/main">
                        <a:rPr lang="bg" baseline="0" noProof="0" dirty="0" smtClean="0"/>
                        <a:t>година до една година.</a:t>
                      </a:r>
                      <a:endParaRPr xmlns:a="http://schemas.openxmlformats.org/drawingml/2006/main" lang="en-GB" noProof="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9A727-5B0F-406F-A76C-7B93759A547D}" type="slidenum">
              <a:rPr lang="fr-CH" smtClean="0"/>
              <a:t>9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1478032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 xmlns:a="http://schemas.openxmlformats.org/drawingml/2006/main">
              <a:rPr lang="bg" dirty="0" smtClean="0"/>
              <a:t>Ad hoc енергиен мениджмънт</a:t>
            </a:r>
            <a:endParaRPr xmlns:a="http://schemas.openxmlformats.org/drawingml/2006/main" lang="en-GB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9A727-5B0F-406F-A76C-7B93759A547D}" type="slidenum">
              <a:rPr lang="fr-CH" smtClean="0"/>
              <a:t>10</a:t>
            </a:fld>
            <a:endParaRPr lang="fr-CH"/>
          </a:p>
        </p:txBody>
      </p:sp>
      <p:sp>
        <p:nvSpPr>
          <p:cNvPr id="155" name="Rectangle 3"/>
          <p:cNvSpPr>
            <a:spLocks noChangeArrowheads="1"/>
          </p:cNvSpPr>
          <p:nvPr/>
        </p:nvSpPr>
        <p:spPr bwMode="auto">
          <a:xfrm>
            <a:off x="1430867" y="2946400"/>
            <a:ext cx="9698567" cy="3117850"/>
          </a:xfrm>
          <a:prstGeom prst="rect">
            <a:avLst/>
          </a:prstGeom>
          <a:noFill/>
          <a:ln w="50800">
            <a:solidFill>
              <a:srgbClr val="80808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rgbClr val="3D8F02"/>
              </a:buClr>
              <a:buFont typeface="Wingdings" pitchFamily="2" charset="2"/>
              <a:buChar char="§"/>
              <a:defRPr sz="2200">
                <a:solidFill>
                  <a:schemeClr val="tx1"/>
                </a:solidFill>
                <a:latin typeface="Arial" pitchFamily="34" charset="0"/>
                <a:ea typeface="ヒラギノ角ゴ Pro W3" pitchFamily="32" charset="-128"/>
              </a:defRPr>
            </a:lvl1pPr>
            <a:lvl2pPr marL="742950" indent="-285750">
              <a:spcBef>
                <a:spcPct val="20000"/>
              </a:spcBef>
              <a:buClr>
                <a:srgbClr val="FF8000"/>
              </a:buClr>
              <a:buFont typeface="Arial" pitchFamily="34" charset="0"/>
              <a:buChar char="•"/>
              <a:defRPr>
                <a:solidFill>
                  <a:schemeClr val="tx1"/>
                </a:solidFill>
                <a:latin typeface="Arial" pitchFamily="34" charset="0"/>
                <a:ea typeface="ヒラギノ角ゴ Pro W3" pitchFamily="32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SzPct val="80000"/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Arial" pitchFamily="34" charset="0"/>
                <a:ea typeface="ヒラギノ角ゴ Pro W3" pitchFamily="32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ヒラギノ角ゴ Pro W3" pitchFamily="32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ヒラギノ角ゴ Pro W3" pitchFamily="32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ヒラギノ角ゴ Pro W3" pitchFamily="32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ヒラギノ角ゴ Pro W3" pitchFamily="32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ヒラギノ角ゴ Pro W3" pitchFamily="32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ヒラギノ角ゴ Pro W3" pitchFamily="32" charset="-128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endParaRPr lang="de-DE" altLang="de-DE" sz="2400"/>
          </a:p>
        </p:txBody>
      </p:sp>
      <p:sp>
        <p:nvSpPr>
          <p:cNvPr id="156" name="Freeform 4"/>
          <p:cNvSpPr>
            <a:spLocks/>
          </p:cNvSpPr>
          <p:nvPr/>
        </p:nvSpPr>
        <p:spPr bwMode="auto">
          <a:xfrm rot="214610">
            <a:off x="1422401" y="3017838"/>
            <a:ext cx="9785351" cy="1257300"/>
          </a:xfrm>
          <a:custGeom>
            <a:avLst/>
            <a:gdLst>
              <a:gd name="T0" fmla="*/ 223573150 w 3673"/>
              <a:gd name="T1" fmla="*/ 884323701 h 720"/>
              <a:gd name="T2" fmla="*/ 467109295 w 3673"/>
              <a:gd name="T3" fmla="*/ 664765943 h 720"/>
              <a:gd name="T4" fmla="*/ 710645440 w 3673"/>
              <a:gd name="T5" fmla="*/ 466556090 h 720"/>
              <a:gd name="T6" fmla="*/ 954181585 w 3673"/>
              <a:gd name="T7" fmla="*/ 295790303 h 720"/>
              <a:gd name="T8" fmla="*/ 1201711928 w 3673"/>
              <a:gd name="T9" fmla="*/ 158568231 h 720"/>
              <a:gd name="T10" fmla="*/ 1445246075 w 3673"/>
              <a:gd name="T11" fmla="*/ 57938829 h 720"/>
              <a:gd name="T12" fmla="*/ 1688782220 w 3673"/>
              <a:gd name="T13" fmla="*/ 9148604 h 720"/>
              <a:gd name="T14" fmla="*/ 1936310564 w 3673"/>
              <a:gd name="T15" fmla="*/ 6099651 h 720"/>
              <a:gd name="T16" fmla="*/ 2147483647 w 3673"/>
              <a:gd name="T17" fmla="*/ 48790225 h 720"/>
              <a:gd name="T18" fmla="*/ 2147483647 w 3673"/>
              <a:gd name="T19" fmla="*/ 140271024 h 720"/>
              <a:gd name="T20" fmla="*/ 2147483647 w 3673"/>
              <a:gd name="T21" fmla="*/ 271395190 h 720"/>
              <a:gd name="T22" fmla="*/ 2147483647 w 3673"/>
              <a:gd name="T23" fmla="*/ 439112025 h 720"/>
              <a:gd name="T24" fmla="*/ 2147483647 w 3673"/>
              <a:gd name="T25" fmla="*/ 631223973 h 720"/>
              <a:gd name="T26" fmla="*/ 2147483647 w 3673"/>
              <a:gd name="T27" fmla="*/ 850779985 h 720"/>
              <a:gd name="T28" fmla="*/ 2147483647 w 3673"/>
              <a:gd name="T29" fmla="*/ 1076433903 h 720"/>
              <a:gd name="T30" fmla="*/ 2147483647 w 3673"/>
              <a:gd name="T31" fmla="*/ 1308187471 h 720"/>
              <a:gd name="T32" fmla="*/ 2147483647 w 3673"/>
              <a:gd name="T33" fmla="*/ 1527743484 h 720"/>
              <a:gd name="T34" fmla="*/ 2147483647 w 3673"/>
              <a:gd name="T35" fmla="*/ 1725955083 h 720"/>
              <a:gd name="T36" fmla="*/ 2147483647 w 3673"/>
              <a:gd name="T37" fmla="*/ 1896720870 h 720"/>
              <a:gd name="T38" fmla="*/ 2147483647 w 3673"/>
              <a:gd name="T39" fmla="*/ 2033942941 h 720"/>
              <a:gd name="T40" fmla="*/ 2147483647 w 3673"/>
              <a:gd name="T41" fmla="*/ 2134572344 h 720"/>
              <a:gd name="T42" fmla="*/ 2147483647 w 3673"/>
              <a:gd name="T43" fmla="*/ 2147483647 h 720"/>
              <a:gd name="T44" fmla="*/ 2147483647 w 3673"/>
              <a:gd name="T45" fmla="*/ 2147483647 h 720"/>
              <a:gd name="T46" fmla="*/ 2147483647 w 3673"/>
              <a:gd name="T47" fmla="*/ 2143720948 h 720"/>
              <a:gd name="T48" fmla="*/ 2147483647 w 3673"/>
              <a:gd name="T49" fmla="*/ 2052238403 h 720"/>
              <a:gd name="T50" fmla="*/ 2147483647 w 3673"/>
              <a:gd name="T51" fmla="*/ 1924164935 h 720"/>
              <a:gd name="T52" fmla="*/ 2147483647 w 3673"/>
              <a:gd name="T53" fmla="*/ 1753399148 h 720"/>
              <a:gd name="T54" fmla="*/ 2147483647 w 3673"/>
              <a:gd name="T55" fmla="*/ 1561287200 h 720"/>
              <a:gd name="T56" fmla="*/ 2147483647 w 3673"/>
              <a:gd name="T57" fmla="*/ 1341731188 h 720"/>
              <a:gd name="T58" fmla="*/ 2147483647 w 3673"/>
              <a:gd name="T59" fmla="*/ 1116075524 h 720"/>
              <a:gd name="T60" fmla="*/ 2147483647 w 3673"/>
              <a:gd name="T61" fmla="*/ 884323701 h 720"/>
              <a:gd name="T62" fmla="*/ 2147483647 w 3673"/>
              <a:gd name="T63" fmla="*/ 664765943 h 720"/>
              <a:gd name="T64" fmla="*/ 2147483647 w 3673"/>
              <a:gd name="T65" fmla="*/ 466556090 h 720"/>
              <a:gd name="T66" fmla="*/ 2147483647 w 3673"/>
              <a:gd name="T67" fmla="*/ 295790303 h 720"/>
              <a:gd name="T68" fmla="*/ 2147483647 w 3673"/>
              <a:gd name="T69" fmla="*/ 158568231 h 720"/>
              <a:gd name="T70" fmla="*/ 2147483647 w 3673"/>
              <a:gd name="T71" fmla="*/ 57938829 h 720"/>
              <a:gd name="T72" fmla="*/ 2147483647 w 3673"/>
              <a:gd name="T73" fmla="*/ 9148604 h 720"/>
              <a:gd name="T74" fmla="*/ 2147483647 w 3673"/>
              <a:gd name="T75" fmla="*/ 6099651 h 720"/>
              <a:gd name="T76" fmla="*/ 2147483647 w 3673"/>
              <a:gd name="T77" fmla="*/ 48790225 h 720"/>
              <a:gd name="T78" fmla="*/ 2147483647 w 3673"/>
              <a:gd name="T79" fmla="*/ 140271024 h 720"/>
              <a:gd name="T80" fmla="*/ 2147483647 w 3673"/>
              <a:gd name="T81" fmla="*/ 271395190 h 720"/>
              <a:gd name="T82" fmla="*/ 2147483647 w 3673"/>
              <a:gd name="T83" fmla="*/ 439112025 h 720"/>
              <a:gd name="T84" fmla="*/ 2147483647 w 3673"/>
              <a:gd name="T85" fmla="*/ 631223973 h 720"/>
              <a:gd name="T86" fmla="*/ 2147483647 w 3673"/>
              <a:gd name="T87" fmla="*/ 850779985 h 720"/>
              <a:gd name="T88" fmla="*/ 2147483647 w 3673"/>
              <a:gd name="T89" fmla="*/ 1076433903 h 720"/>
              <a:gd name="T90" fmla="*/ 2147483647 w 3673"/>
              <a:gd name="T91" fmla="*/ 1308187471 h 720"/>
              <a:gd name="T92" fmla="*/ 2147483647 w 3673"/>
              <a:gd name="T93" fmla="*/ 1527743484 h 720"/>
              <a:gd name="T94" fmla="*/ 2147483647 w 3673"/>
              <a:gd name="T95" fmla="*/ 1725955083 h 720"/>
              <a:gd name="T96" fmla="*/ 2147483647 w 3673"/>
              <a:gd name="T97" fmla="*/ 1896720870 h 720"/>
              <a:gd name="T98" fmla="*/ 2147483647 w 3673"/>
              <a:gd name="T99" fmla="*/ 2033942941 h 720"/>
              <a:gd name="T100" fmla="*/ 2147483647 w 3673"/>
              <a:gd name="T101" fmla="*/ 2134572344 h 720"/>
              <a:gd name="T102" fmla="*/ 2147483647 w 3673"/>
              <a:gd name="T103" fmla="*/ 2147483647 h 720"/>
              <a:gd name="T104" fmla="*/ 2147483647 w 3673"/>
              <a:gd name="T105" fmla="*/ 2147483647 h 720"/>
              <a:gd name="T106" fmla="*/ 2147483647 w 3673"/>
              <a:gd name="T107" fmla="*/ 2143720948 h 720"/>
              <a:gd name="T108" fmla="*/ 2147483647 w 3673"/>
              <a:gd name="T109" fmla="*/ 2052238403 h 720"/>
              <a:gd name="T110" fmla="*/ 2147483647 w 3673"/>
              <a:gd name="T111" fmla="*/ 1924164935 h 720"/>
              <a:gd name="T112" fmla="*/ 2147483647 w 3673"/>
              <a:gd name="T113" fmla="*/ 1753399148 h 720"/>
              <a:gd name="T114" fmla="*/ 2147483647 w 3673"/>
              <a:gd name="T115" fmla="*/ 1561287200 h 720"/>
              <a:gd name="T116" fmla="*/ 2147483647 w 3673"/>
              <a:gd name="T117" fmla="*/ 1341731188 h 720"/>
              <a:gd name="T118" fmla="*/ 2147483647 w 3673"/>
              <a:gd name="T119" fmla="*/ 1116075524 h 720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w 3673"/>
              <a:gd name="T181" fmla="*/ 0 h 720"/>
              <a:gd name="T182" fmla="*/ 3673 w 3673"/>
              <a:gd name="T183" fmla="*/ 720 h 720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T180" t="T181" r="T182" b="T183"/>
            <a:pathLst>
              <a:path w="3673" h="720">
                <a:moveTo>
                  <a:pt x="0" y="360"/>
                </a:moveTo>
                <a:lnTo>
                  <a:pt x="6" y="353"/>
                </a:lnTo>
                <a:lnTo>
                  <a:pt x="10" y="348"/>
                </a:lnTo>
                <a:lnTo>
                  <a:pt x="15" y="340"/>
                </a:lnTo>
                <a:lnTo>
                  <a:pt x="20" y="335"/>
                </a:lnTo>
                <a:lnTo>
                  <a:pt x="26" y="328"/>
                </a:lnTo>
                <a:lnTo>
                  <a:pt x="31" y="323"/>
                </a:lnTo>
                <a:lnTo>
                  <a:pt x="37" y="315"/>
                </a:lnTo>
                <a:lnTo>
                  <a:pt x="40" y="310"/>
                </a:lnTo>
                <a:lnTo>
                  <a:pt x="45" y="303"/>
                </a:lnTo>
                <a:lnTo>
                  <a:pt x="51" y="298"/>
                </a:lnTo>
                <a:lnTo>
                  <a:pt x="56" y="290"/>
                </a:lnTo>
                <a:lnTo>
                  <a:pt x="62" y="285"/>
                </a:lnTo>
                <a:lnTo>
                  <a:pt x="66" y="279"/>
                </a:lnTo>
                <a:lnTo>
                  <a:pt x="71" y="273"/>
                </a:lnTo>
                <a:lnTo>
                  <a:pt x="77" y="267"/>
                </a:lnTo>
                <a:lnTo>
                  <a:pt x="82" y="260"/>
                </a:lnTo>
                <a:lnTo>
                  <a:pt x="87" y="254"/>
                </a:lnTo>
                <a:lnTo>
                  <a:pt x="92" y="249"/>
                </a:lnTo>
                <a:lnTo>
                  <a:pt x="97" y="242"/>
                </a:lnTo>
                <a:lnTo>
                  <a:pt x="102" y="237"/>
                </a:lnTo>
                <a:lnTo>
                  <a:pt x="107" y="230"/>
                </a:lnTo>
                <a:lnTo>
                  <a:pt x="113" y="225"/>
                </a:lnTo>
                <a:lnTo>
                  <a:pt x="117" y="218"/>
                </a:lnTo>
                <a:lnTo>
                  <a:pt x="122" y="213"/>
                </a:lnTo>
                <a:lnTo>
                  <a:pt x="127" y="207"/>
                </a:lnTo>
                <a:lnTo>
                  <a:pt x="133" y="202"/>
                </a:lnTo>
                <a:lnTo>
                  <a:pt x="138" y="196"/>
                </a:lnTo>
                <a:lnTo>
                  <a:pt x="144" y="191"/>
                </a:lnTo>
                <a:lnTo>
                  <a:pt x="147" y="185"/>
                </a:lnTo>
                <a:lnTo>
                  <a:pt x="152" y="180"/>
                </a:lnTo>
                <a:lnTo>
                  <a:pt x="158" y="174"/>
                </a:lnTo>
                <a:lnTo>
                  <a:pt x="162" y="169"/>
                </a:lnTo>
                <a:lnTo>
                  <a:pt x="169" y="163"/>
                </a:lnTo>
                <a:lnTo>
                  <a:pt x="174" y="159"/>
                </a:lnTo>
                <a:lnTo>
                  <a:pt x="178" y="153"/>
                </a:lnTo>
                <a:lnTo>
                  <a:pt x="184" y="148"/>
                </a:lnTo>
                <a:lnTo>
                  <a:pt x="189" y="144"/>
                </a:lnTo>
                <a:lnTo>
                  <a:pt x="194" y="138"/>
                </a:lnTo>
                <a:lnTo>
                  <a:pt x="198" y="133"/>
                </a:lnTo>
                <a:lnTo>
                  <a:pt x="203" y="128"/>
                </a:lnTo>
                <a:lnTo>
                  <a:pt x="210" y="124"/>
                </a:lnTo>
                <a:lnTo>
                  <a:pt x="215" y="119"/>
                </a:lnTo>
                <a:lnTo>
                  <a:pt x="221" y="114"/>
                </a:lnTo>
                <a:lnTo>
                  <a:pt x="225" y="109"/>
                </a:lnTo>
                <a:lnTo>
                  <a:pt x="229" y="105"/>
                </a:lnTo>
                <a:lnTo>
                  <a:pt x="234" y="101"/>
                </a:lnTo>
                <a:lnTo>
                  <a:pt x="239" y="97"/>
                </a:lnTo>
                <a:lnTo>
                  <a:pt x="245" y="93"/>
                </a:lnTo>
                <a:lnTo>
                  <a:pt x="250" y="89"/>
                </a:lnTo>
                <a:lnTo>
                  <a:pt x="255" y="84"/>
                </a:lnTo>
                <a:lnTo>
                  <a:pt x="260" y="80"/>
                </a:lnTo>
                <a:lnTo>
                  <a:pt x="266" y="77"/>
                </a:lnTo>
                <a:lnTo>
                  <a:pt x="270" y="72"/>
                </a:lnTo>
                <a:lnTo>
                  <a:pt x="276" y="69"/>
                </a:lnTo>
                <a:lnTo>
                  <a:pt x="280" y="65"/>
                </a:lnTo>
                <a:lnTo>
                  <a:pt x="285" y="61"/>
                </a:lnTo>
                <a:lnTo>
                  <a:pt x="291" y="58"/>
                </a:lnTo>
                <a:lnTo>
                  <a:pt x="296" y="55"/>
                </a:lnTo>
                <a:lnTo>
                  <a:pt x="301" y="52"/>
                </a:lnTo>
                <a:lnTo>
                  <a:pt x="306" y="48"/>
                </a:lnTo>
                <a:lnTo>
                  <a:pt x="311" y="46"/>
                </a:lnTo>
                <a:lnTo>
                  <a:pt x="316" y="41"/>
                </a:lnTo>
                <a:lnTo>
                  <a:pt x="321" y="39"/>
                </a:lnTo>
                <a:lnTo>
                  <a:pt x="327" y="36"/>
                </a:lnTo>
                <a:lnTo>
                  <a:pt x="330" y="33"/>
                </a:lnTo>
                <a:lnTo>
                  <a:pt x="336" y="30"/>
                </a:lnTo>
                <a:lnTo>
                  <a:pt x="342" y="29"/>
                </a:lnTo>
                <a:lnTo>
                  <a:pt x="346" y="27"/>
                </a:lnTo>
                <a:lnTo>
                  <a:pt x="352" y="23"/>
                </a:lnTo>
                <a:lnTo>
                  <a:pt x="356" y="22"/>
                </a:lnTo>
                <a:lnTo>
                  <a:pt x="362" y="19"/>
                </a:lnTo>
                <a:lnTo>
                  <a:pt x="367" y="18"/>
                </a:lnTo>
                <a:lnTo>
                  <a:pt x="373" y="16"/>
                </a:lnTo>
                <a:lnTo>
                  <a:pt x="378" y="14"/>
                </a:lnTo>
                <a:lnTo>
                  <a:pt x="383" y="13"/>
                </a:lnTo>
                <a:lnTo>
                  <a:pt x="387" y="11"/>
                </a:lnTo>
                <a:lnTo>
                  <a:pt x="392" y="9"/>
                </a:lnTo>
                <a:lnTo>
                  <a:pt x="398" y="8"/>
                </a:lnTo>
                <a:lnTo>
                  <a:pt x="403" y="7"/>
                </a:lnTo>
                <a:lnTo>
                  <a:pt x="409" y="6"/>
                </a:lnTo>
                <a:lnTo>
                  <a:pt x="413" y="4"/>
                </a:lnTo>
                <a:lnTo>
                  <a:pt x="418" y="4"/>
                </a:lnTo>
                <a:lnTo>
                  <a:pt x="423" y="3"/>
                </a:lnTo>
                <a:lnTo>
                  <a:pt x="428" y="2"/>
                </a:lnTo>
                <a:lnTo>
                  <a:pt x="434" y="2"/>
                </a:lnTo>
                <a:lnTo>
                  <a:pt x="438" y="2"/>
                </a:lnTo>
                <a:lnTo>
                  <a:pt x="444" y="0"/>
                </a:lnTo>
                <a:lnTo>
                  <a:pt x="450" y="0"/>
                </a:lnTo>
                <a:lnTo>
                  <a:pt x="454" y="0"/>
                </a:lnTo>
                <a:lnTo>
                  <a:pt x="460" y="0"/>
                </a:lnTo>
                <a:lnTo>
                  <a:pt x="463" y="0"/>
                </a:lnTo>
                <a:lnTo>
                  <a:pt x="469" y="0"/>
                </a:lnTo>
                <a:lnTo>
                  <a:pt x="474" y="0"/>
                </a:lnTo>
                <a:lnTo>
                  <a:pt x="480" y="2"/>
                </a:lnTo>
                <a:lnTo>
                  <a:pt x="485" y="2"/>
                </a:lnTo>
                <a:lnTo>
                  <a:pt x="489" y="2"/>
                </a:lnTo>
                <a:lnTo>
                  <a:pt x="495" y="3"/>
                </a:lnTo>
                <a:lnTo>
                  <a:pt x="499" y="4"/>
                </a:lnTo>
                <a:lnTo>
                  <a:pt x="505" y="4"/>
                </a:lnTo>
                <a:lnTo>
                  <a:pt x="510" y="6"/>
                </a:lnTo>
                <a:lnTo>
                  <a:pt x="516" y="7"/>
                </a:lnTo>
                <a:lnTo>
                  <a:pt x="520" y="8"/>
                </a:lnTo>
                <a:lnTo>
                  <a:pt x="525" y="9"/>
                </a:lnTo>
                <a:lnTo>
                  <a:pt x="530" y="11"/>
                </a:lnTo>
                <a:lnTo>
                  <a:pt x="535" y="13"/>
                </a:lnTo>
                <a:lnTo>
                  <a:pt x="542" y="14"/>
                </a:lnTo>
                <a:lnTo>
                  <a:pt x="546" y="16"/>
                </a:lnTo>
                <a:lnTo>
                  <a:pt x="551" y="18"/>
                </a:lnTo>
                <a:lnTo>
                  <a:pt x="557" y="19"/>
                </a:lnTo>
                <a:lnTo>
                  <a:pt x="561" y="22"/>
                </a:lnTo>
                <a:lnTo>
                  <a:pt x="567" y="23"/>
                </a:lnTo>
                <a:lnTo>
                  <a:pt x="570" y="27"/>
                </a:lnTo>
                <a:lnTo>
                  <a:pt x="575" y="29"/>
                </a:lnTo>
                <a:lnTo>
                  <a:pt x="582" y="30"/>
                </a:lnTo>
                <a:lnTo>
                  <a:pt x="587" y="33"/>
                </a:lnTo>
                <a:lnTo>
                  <a:pt x="593" y="36"/>
                </a:lnTo>
                <a:lnTo>
                  <a:pt x="596" y="39"/>
                </a:lnTo>
                <a:lnTo>
                  <a:pt x="602" y="41"/>
                </a:lnTo>
                <a:lnTo>
                  <a:pt x="606" y="46"/>
                </a:lnTo>
                <a:lnTo>
                  <a:pt x="612" y="48"/>
                </a:lnTo>
                <a:lnTo>
                  <a:pt x="618" y="52"/>
                </a:lnTo>
                <a:lnTo>
                  <a:pt x="621" y="55"/>
                </a:lnTo>
                <a:lnTo>
                  <a:pt x="628" y="58"/>
                </a:lnTo>
                <a:lnTo>
                  <a:pt x="633" y="61"/>
                </a:lnTo>
                <a:lnTo>
                  <a:pt x="638" y="65"/>
                </a:lnTo>
                <a:lnTo>
                  <a:pt x="643" y="69"/>
                </a:lnTo>
                <a:lnTo>
                  <a:pt x="647" y="72"/>
                </a:lnTo>
                <a:lnTo>
                  <a:pt x="652" y="77"/>
                </a:lnTo>
                <a:lnTo>
                  <a:pt x="657" y="80"/>
                </a:lnTo>
                <a:lnTo>
                  <a:pt x="663" y="84"/>
                </a:lnTo>
                <a:lnTo>
                  <a:pt x="668" y="89"/>
                </a:lnTo>
                <a:lnTo>
                  <a:pt x="674" y="93"/>
                </a:lnTo>
                <a:lnTo>
                  <a:pt x="678" y="97"/>
                </a:lnTo>
                <a:lnTo>
                  <a:pt x="683" y="101"/>
                </a:lnTo>
                <a:lnTo>
                  <a:pt x="689" y="105"/>
                </a:lnTo>
                <a:lnTo>
                  <a:pt x="694" y="109"/>
                </a:lnTo>
                <a:lnTo>
                  <a:pt x="699" y="114"/>
                </a:lnTo>
                <a:lnTo>
                  <a:pt x="703" y="119"/>
                </a:lnTo>
                <a:lnTo>
                  <a:pt x="709" y="124"/>
                </a:lnTo>
                <a:lnTo>
                  <a:pt x="714" y="128"/>
                </a:lnTo>
                <a:lnTo>
                  <a:pt x="719" y="133"/>
                </a:lnTo>
                <a:lnTo>
                  <a:pt x="725" y="138"/>
                </a:lnTo>
                <a:lnTo>
                  <a:pt x="728" y="144"/>
                </a:lnTo>
                <a:lnTo>
                  <a:pt x="734" y="148"/>
                </a:lnTo>
                <a:lnTo>
                  <a:pt x="739" y="153"/>
                </a:lnTo>
                <a:lnTo>
                  <a:pt x="745" y="159"/>
                </a:lnTo>
                <a:lnTo>
                  <a:pt x="750" y="163"/>
                </a:lnTo>
                <a:lnTo>
                  <a:pt x="754" y="169"/>
                </a:lnTo>
                <a:lnTo>
                  <a:pt x="759" y="174"/>
                </a:lnTo>
                <a:lnTo>
                  <a:pt x="764" y="180"/>
                </a:lnTo>
                <a:lnTo>
                  <a:pt x="771" y="185"/>
                </a:lnTo>
                <a:lnTo>
                  <a:pt x="775" y="191"/>
                </a:lnTo>
                <a:lnTo>
                  <a:pt x="780" y="196"/>
                </a:lnTo>
                <a:lnTo>
                  <a:pt x="786" y="202"/>
                </a:lnTo>
                <a:lnTo>
                  <a:pt x="790" y="207"/>
                </a:lnTo>
                <a:lnTo>
                  <a:pt x="796" y="213"/>
                </a:lnTo>
                <a:lnTo>
                  <a:pt x="801" y="218"/>
                </a:lnTo>
                <a:lnTo>
                  <a:pt x="805" y="225"/>
                </a:lnTo>
                <a:lnTo>
                  <a:pt x="810" y="230"/>
                </a:lnTo>
                <a:lnTo>
                  <a:pt x="816" y="237"/>
                </a:lnTo>
                <a:lnTo>
                  <a:pt x="822" y="242"/>
                </a:lnTo>
                <a:lnTo>
                  <a:pt x="827" y="249"/>
                </a:lnTo>
                <a:lnTo>
                  <a:pt x="833" y="254"/>
                </a:lnTo>
                <a:lnTo>
                  <a:pt x="835" y="260"/>
                </a:lnTo>
                <a:lnTo>
                  <a:pt x="841" y="267"/>
                </a:lnTo>
                <a:lnTo>
                  <a:pt x="846" y="273"/>
                </a:lnTo>
                <a:lnTo>
                  <a:pt x="852" y="279"/>
                </a:lnTo>
                <a:lnTo>
                  <a:pt x="858" y="285"/>
                </a:lnTo>
                <a:lnTo>
                  <a:pt x="862" y="290"/>
                </a:lnTo>
                <a:lnTo>
                  <a:pt x="867" y="298"/>
                </a:lnTo>
                <a:lnTo>
                  <a:pt x="872" y="303"/>
                </a:lnTo>
                <a:lnTo>
                  <a:pt x="878" y="310"/>
                </a:lnTo>
                <a:lnTo>
                  <a:pt x="882" y="315"/>
                </a:lnTo>
                <a:lnTo>
                  <a:pt x="887" y="323"/>
                </a:lnTo>
                <a:lnTo>
                  <a:pt x="893" y="328"/>
                </a:lnTo>
                <a:lnTo>
                  <a:pt x="897" y="335"/>
                </a:lnTo>
                <a:lnTo>
                  <a:pt x="903" y="340"/>
                </a:lnTo>
                <a:lnTo>
                  <a:pt x="908" y="348"/>
                </a:lnTo>
                <a:lnTo>
                  <a:pt x="912" y="353"/>
                </a:lnTo>
                <a:lnTo>
                  <a:pt x="918" y="360"/>
                </a:lnTo>
                <a:lnTo>
                  <a:pt x="923" y="366"/>
                </a:lnTo>
                <a:lnTo>
                  <a:pt x="929" y="372"/>
                </a:lnTo>
                <a:lnTo>
                  <a:pt x="934" y="379"/>
                </a:lnTo>
                <a:lnTo>
                  <a:pt x="938" y="384"/>
                </a:lnTo>
                <a:lnTo>
                  <a:pt x="942" y="391"/>
                </a:lnTo>
                <a:lnTo>
                  <a:pt x="948" y="396"/>
                </a:lnTo>
                <a:lnTo>
                  <a:pt x="954" y="404"/>
                </a:lnTo>
                <a:lnTo>
                  <a:pt x="959" y="409"/>
                </a:lnTo>
                <a:lnTo>
                  <a:pt x="965" y="416"/>
                </a:lnTo>
                <a:lnTo>
                  <a:pt x="969" y="421"/>
                </a:lnTo>
                <a:lnTo>
                  <a:pt x="974" y="429"/>
                </a:lnTo>
                <a:lnTo>
                  <a:pt x="979" y="434"/>
                </a:lnTo>
                <a:lnTo>
                  <a:pt x="985" y="440"/>
                </a:lnTo>
                <a:lnTo>
                  <a:pt x="990" y="446"/>
                </a:lnTo>
                <a:lnTo>
                  <a:pt x="993" y="452"/>
                </a:lnTo>
                <a:lnTo>
                  <a:pt x="1000" y="459"/>
                </a:lnTo>
                <a:lnTo>
                  <a:pt x="1005" y="465"/>
                </a:lnTo>
                <a:lnTo>
                  <a:pt x="1011" y="470"/>
                </a:lnTo>
                <a:lnTo>
                  <a:pt x="1016" y="477"/>
                </a:lnTo>
                <a:lnTo>
                  <a:pt x="1019" y="482"/>
                </a:lnTo>
                <a:lnTo>
                  <a:pt x="1025" y="489"/>
                </a:lnTo>
                <a:lnTo>
                  <a:pt x="1030" y="494"/>
                </a:lnTo>
                <a:lnTo>
                  <a:pt x="1035" y="501"/>
                </a:lnTo>
                <a:lnTo>
                  <a:pt x="1040" y="506"/>
                </a:lnTo>
                <a:lnTo>
                  <a:pt x="1046" y="512"/>
                </a:lnTo>
                <a:lnTo>
                  <a:pt x="1050" y="517"/>
                </a:lnTo>
                <a:lnTo>
                  <a:pt x="1056" y="523"/>
                </a:lnTo>
                <a:lnTo>
                  <a:pt x="1062" y="528"/>
                </a:lnTo>
                <a:lnTo>
                  <a:pt x="1066" y="534"/>
                </a:lnTo>
                <a:lnTo>
                  <a:pt x="1070" y="539"/>
                </a:lnTo>
                <a:lnTo>
                  <a:pt x="1075" y="545"/>
                </a:lnTo>
                <a:lnTo>
                  <a:pt x="1081" y="550"/>
                </a:lnTo>
                <a:lnTo>
                  <a:pt x="1086" y="556"/>
                </a:lnTo>
                <a:lnTo>
                  <a:pt x="1092" y="561"/>
                </a:lnTo>
                <a:lnTo>
                  <a:pt x="1096" y="566"/>
                </a:lnTo>
                <a:lnTo>
                  <a:pt x="1101" y="571"/>
                </a:lnTo>
                <a:lnTo>
                  <a:pt x="1107" y="575"/>
                </a:lnTo>
                <a:lnTo>
                  <a:pt x="1111" y="581"/>
                </a:lnTo>
                <a:lnTo>
                  <a:pt x="1117" y="586"/>
                </a:lnTo>
                <a:lnTo>
                  <a:pt x="1122" y="591"/>
                </a:lnTo>
                <a:lnTo>
                  <a:pt x="1126" y="596"/>
                </a:lnTo>
                <a:lnTo>
                  <a:pt x="1132" y="600"/>
                </a:lnTo>
                <a:lnTo>
                  <a:pt x="1137" y="605"/>
                </a:lnTo>
                <a:lnTo>
                  <a:pt x="1143" y="610"/>
                </a:lnTo>
                <a:lnTo>
                  <a:pt x="1148" y="614"/>
                </a:lnTo>
                <a:lnTo>
                  <a:pt x="1152" y="618"/>
                </a:lnTo>
                <a:lnTo>
                  <a:pt x="1158" y="622"/>
                </a:lnTo>
                <a:lnTo>
                  <a:pt x="1163" y="626"/>
                </a:lnTo>
                <a:lnTo>
                  <a:pt x="1169" y="631"/>
                </a:lnTo>
                <a:lnTo>
                  <a:pt x="1173" y="635"/>
                </a:lnTo>
                <a:lnTo>
                  <a:pt x="1177" y="639"/>
                </a:lnTo>
                <a:lnTo>
                  <a:pt x="1183" y="643"/>
                </a:lnTo>
                <a:lnTo>
                  <a:pt x="1188" y="647"/>
                </a:lnTo>
                <a:lnTo>
                  <a:pt x="1194" y="650"/>
                </a:lnTo>
                <a:lnTo>
                  <a:pt x="1199" y="655"/>
                </a:lnTo>
                <a:lnTo>
                  <a:pt x="1203" y="658"/>
                </a:lnTo>
                <a:lnTo>
                  <a:pt x="1208" y="661"/>
                </a:lnTo>
                <a:lnTo>
                  <a:pt x="1214" y="664"/>
                </a:lnTo>
                <a:lnTo>
                  <a:pt x="1218" y="667"/>
                </a:lnTo>
                <a:lnTo>
                  <a:pt x="1224" y="671"/>
                </a:lnTo>
                <a:lnTo>
                  <a:pt x="1229" y="673"/>
                </a:lnTo>
                <a:lnTo>
                  <a:pt x="1234" y="678"/>
                </a:lnTo>
                <a:lnTo>
                  <a:pt x="1240" y="680"/>
                </a:lnTo>
                <a:lnTo>
                  <a:pt x="1245" y="683"/>
                </a:lnTo>
                <a:lnTo>
                  <a:pt x="1250" y="686"/>
                </a:lnTo>
                <a:lnTo>
                  <a:pt x="1255" y="689"/>
                </a:lnTo>
                <a:lnTo>
                  <a:pt x="1259" y="690"/>
                </a:lnTo>
                <a:lnTo>
                  <a:pt x="1265" y="692"/>
                </a:lnTo>
                <a:lnTo>
                  <a:pt x="1270" y="696"/>
                </a:lnTo>
                <a:lnTo>
                  <a:pt x="1276" y="697"/>
                </a:lnTo>
                <a:lnTo>
                  <a:pt x="1280" y="700"/>
                </a:lnTo>
                <a:lnTo>
                  <a:pt x="1285" y="702"/>
                </a:lnTo>
                <a:lnTo>
                  <a:pt x="1290" y="703"/>
                </a:lnTo>
                <a:lnTo>
                  <a:pt x="1295" y="705"/>
                </a:lnTo>
                <a:lnTo>
                  <a:pt x="1301" y="706"/>
                </a:lnTo>
                <a:lnTo>
                  <a:pt x="1306" y="708"/>
                </a:lnTo>
                <a:lnTo>
                  <a:pt x="1310" y="710"/>
                </a:lnTo>
                <a:lnTo>
                  <a:pt x="1315" y="711"/>
                </a:lnTo>
                <a:lnTo>
                  <a:pt x="1321" y="712"/>
                </a:lnTo>
                <a:lnTo>
                  <a:pt x="1326" y="714"/>
                </a:lnTo>
                <a:lnTo>
                  <a:pt x="1332" y="715"/>
                </a:lnTo>
                <a:lnTo>
                  <a:pt x="1336" y="715"/>
                </a:lnTo>
                <a:lnTo>
                  <a:pt x="1341" y="716"/>
                </a:lnTo>
                <a:lnTo>
                  <a:pt x="1347" y="717"/>
                </a:lnTo>
                <a:lnTo>
                  <a:pt x="1352" y="717"/>
                </a:lnTo>
                <a:lnTo>
                  <a:pt x="1357" y="717"/>
                </a:lnTo>
                <a:lnTo>
                  <a:pt x="1361" y="719"/>
                </a:lnTo>
                <a:lnTo>
                  <a:pt x="1366" y="719"/>
                </a:lnTo>
                <a:lnTo>
                  <a:pt x="1372" y="719"/>
                </a:lnTo>
                <a:lnTo>
                  <a:pt x="1377" y="719"/>
                </a:lnTo>
                <a:lnTo>
                  <a:pt x="1383" y="719"/>
                </a:lnTo>
                <a:lnTo>
                  <a:pt x="1386" y="719"/>
                </a:lnTo>
                <a:lnTo>
                  <a:pt x="1392" y="719"/>
                </a:lnTo>
                <a:lnTo>
                  <a:pt x="1398" y="717"/>
                </a:lnTo>
                <a:lnTo>
                  <a:pt x="1402" y="717"/>
                </a:lnTo>
                <a:lnTo>
                  <a:pt x="1408" y="717"/>
                </a:lnTo>
                <a:lnTo>
                  <a:pt x="1413" y="716"/>
                </a:lnTo>
                <a:lnTo>
                  <a:pt x="1418" y="715"/>
                </a:lnTo>
                <a:lnTo>
                  <a:pt x="1423" y="715"/>
                </a:lnTo>
                <a:lnTo>
                  <a:pt x="1429" y="714"/>
                </a:lnTo>
                <a:lnTo>
                  <a:pt x="1434" y="712"/>
                </a:lnTo>
                <a:lnTo>
                  <a:pt x="1439" y="711"/>
                </a:lnTo>
                <a:lnTo>
                  <a:pt x="1443" y="710"/>
                </a:lnTo>
                <a:lnTo>
                  <a:pt x="1447" y="708"/>
                </a:lnTo>
                <a:lnTo>
                  <a:pt x="1453" y="706"/>
                </a:lnTo>
                <a:lnTo>
                  <a:pt x="1458" y="705"/>
                </a:lnTo>
                <a:lnTo>
                  <a:pt x="1464" y="703"/>
                </a:lnTo>
                <a:lnTo>
                  <a:pt x="1469" y="702"/>
                </a:lnTo>
                <a:lnTo>
                  <a:pt x="1474" y="700"/>
                </a:lnTo>
                <a:lnTo>
                  <a:pt x="1479" y="697"/>
                </a:lnTo>
                <a:lnTo>
                  <a:pt x="1484" y="696"/>
                </a:lnTo>
                <a:lnTo>
                  <a:pt x="1490" y="692"/>
                </a:lnTo>
                <a:lnTo>
                  <a:pt x="1494" y="690"/>
                </a:lnTo>
                <a:lnTo>
                  <a:pt x="1499" y="689"/>
                </a:lnTo>
                <a:lnTo>
                  <a:pt x="1505" y="686"/>
                </a:lnTo>
                <a:lnTo>
                  <a:pt x="1509" y="683"/>
                </a:lnTo>
                <a:lnTo>
                  <a:pt x="1516" y="680"/>
                </a:lnTo>
                <a:lnTo>
                  <a:pt x="1519" y="678"/>
                </a:lnTo>
                <a:lnTo>
                  <a:pt x="1524" y="673"/>
                </a:lnTo>
                <a:lnTo>
                  <a:pt x="1530" y="671"/>
                </a:lnTo>
                <a:lnTo>
                  <a:pt x="1535" y="667"/>
                </a:lnTo>
                <a:lnTo>
                  <a:pt x="1541" y="664"/>
                </a:lnTo>
                <a:lnTo>
                  <a:pt x="1546" y="661"/>
                </a:lnTo>
                <a:lnTo>
                  <a:pt x="1550" y="658"/>
                </a:lnTo>
                <a:lnTo>
                  <a:pt x="1554" y="655"/>
                </a:lnTo>
                <a:lnTo>
                  <a:pt x="1561" y="650"/>
                </a:lnTo>
                <a:lnTo>
                  <a:pt x="1566" y="647"/>
                </a:lnTo>
                <a:lnTo>
                  <a:pt x="1571" y="643"/>
                </a:lnTo>
                <a:lnTo>
                  <a:pt x="1576" y="639"/>
                </a:lnTo>
                <a:lnTo>
                  <a:pt x="1581" y="635"/>
                </a:lnTo>
                <a:lnTo>
                  <a:pt x="1586" y="631"/>
                </a:lnTo>
                <a:lnTo>
                  <a:pt x="1591" y="626"/>
                </a:lnTo>
                <a:lnTo>
                  <a:pt x="1597" y="622"/>
                </a:lnTo>
                <a:lnTo>
                  <a:pt x="1601" y="618"/>
                </a:lnTo>
                <a:lnTo>
                  <a:pt x="1606" y="614"/>
                </a:lnTo>
                <a:lnTo>
                  <a:pt x="1612" y="610"/>
                </a:lnTo>
                <a:lnTo>
                  <a:pt x="1617" y="605"/>
                </a:lnTo>
                <a:lnTo>
                  <a:pt x="1623" y="600"/>
                </a:lnTo>
                <a:lnTo>
                  <a:pt x="1626" y="596"/>
                </a:lnTo>
                <a:lnTo>
                  <a:pt x="1631" y="591"/>
                </a:lnTo>
                <a:lnTo>
                  <a:pt x="1637" y="586"/>
                </a:lnTo>
                <a:lnTo>
                  <a:pt x="1642" y="581"/>
                </a:lnTo>
                <a:lnTo>
                  <a:pt x="1648" y="575"/>
                </a:lnTo>
                <a:lnTo>
                  <a:pt x="1652" y="571"/>
                </a:lnTo>
                <a:lnTo>
                  <a:pt x="1658" y="566"/>
                </a:lnTo>
                <a:lnTo>
                  <a:pt x="1662" y="561"/>
                </a:lnTo>
                <a:lnTo>
                  <a:pt x="1668" y="556"/>
                </a:lnTo>
                <a:lnTo>
                  <a:pt x="1674" y="550"/>
                </a:lnTo>
                <a:lnTo>
                  <a:pt x="1677" y="545"/>
                </a:lnTo>
                <a:lnTo>
                  <a:pt x="1683" y="539"/>
                </a:lnTo>
                <a:lnTo>
                  <a:pt x="1688" y="534"/>
                </a:lnTo>
                <a:lnTo>
                  <a:pt x="1693" y="528"/>
                </a:lnTo>
                <a:lnTo>
                  <a:pt x="1698" y="523"/>
                </a:lnTo>
                <a:lnTo>
                  <a:pt x="1705" y="517"/>
                </a:lnTo>
                <a:lnTo>
                  <a:pt x="1708" y="512"/>
                </a:lnTo>
                <a:lnTo>
                  <a:pt x="1713" y="506"/>
                </a:lnTo>
                <a:lnTo>
                  <a:pt x="1719" y="501"/>
                </a:lnTo>
                <a:lnTo>
                  <a:pt x="1724" y="494"/>
                </a:lnTo>
                <a:lnTo>
                  <a:pt x="1730" y="489"/>
                </a:lnTo>
                <a:lnTo>
                  <a:pt x="1734" y="482"/>
                </a:lnTo>
                <a:lnTo>
                  <a:pt x="1738" y="477"/>
                </a:lnTo>
                <a:lnTo>
                  <a:pt x="1745" y="470"/>
                </a:lnTo>
                <a:lnTo>
                  <a:pt x="1750" y="465"/>
                </a:lnTo>
                <a:lnTo>
                  <a:pt x="1755" y="459"/>
                </a:lnTo>
                <a:lnTo>
                  <a:pt x="1759" y="452"/>
                </a:lnTo>
                <a:lnTo>
                  <a:pt x="1765" y="446"/>
                </a:lnTo>
                <a:lnTo>
                  <a:pt x="1770" y="440"/>
                </a:lnTo>
                <a:lnTo>
                  <a:pt x="1775" y="434"/>
                </a:lnTo>
                <a:lnTo>
                  <a:pt x="1781" y="429"/>
                </a:lnTo>
                <a:lnTo>
                  <a:pt x="1784" y="421"/>
                </a:lnTo>
                <a:lnTo>
                  <a:pt x="1790" y="416"/>
                </a:lnTo>
                <a:lnTo>
                  <a:pt x="1795" y="409"/>
                </a:lnTo>
                <a:lnTo>
                  <a:pt x="1801" y="404"/>
                </a:lnTo>
                <a:lnTo>
                  <a:pt x="1806" y="396"/>
                </a:lnTo>
                <a:lnTo>
                  <a:pt x="1810" y="391"/>
                </a:lnTo>
                <a:lnTo>
                  <a:pt x="1815" y="384"/>
                </a:lnTo>
                <a:lnTo>
                  <a:pt x="1820" y="379"/>
                </a:lnTo>
                <a:lnTo>
                  <a:pt x="1826" y="372"/>
                </a:lnTo>
                <a:lnTo>
                  <a:pt x="1830" y="366"/>
                </a:lnTo>
                <a:lnTo>
                  <a:pt x="1836" y="360"/>
                </a:lnTo>
                <a:lnTo>
                  <a:pt x="1842" y="353"/>
                </a:lnTo>
                <a:lnTo>
                  <a:pt x="1846" y="348"/>
                </a:lnTo>
                <a:lnTo>
                  <a:pt x="1852" y="340"/>
                </a:lnTo>
                <a:lnTo>
                  <a:pt x="1857" y="335"/>
                </a:lnTo>
                <a:lnTo>
                  <a:pt x="1862" y="328"/>
                </a:lnTo>
                <a:lnTo>
                  <a:pt x="1866" y="323"/>
                </a:lnTo>
                <a:lnTo>
                  <a:pt x="1871" y="315"/>
                </a:lnTo>
                <a:lnTo>
                  <a:pt x="1877" y="310"/>
                </a:lnTo>
                <a:lnTo>
                  <a:pt x="1882" y="303"/>
                </a:lnTo>
                <a:lnTo>
                  <a:pt x="1888" y="298"/>
                </a:lnTo>
                <a:lnTo>
                  <a:pt x="1891" y="290"/>
                </a:lnTo>
                <a:lnTo>
                  <a:pt x="1897" y="285"/>
                </a:lnTo>
                <a:lnTo>
                  <a:pt x="1903" y="279"/>
                </a:lnTo>
                <a:lnTo>
                  <a:pt x="1907" y="273"/>
                </a:lnTo>
                <a:lnTo>
                  <a:pt x="1913" y="267"/>
                </a:lnTo>
                <a:lnTo>
                  <a:pt x="1917" y="260"/>
                </a:lnTo>
                <a:lnTo>
                  <a:pt x="1922" y="254"/>
                </a:lnTo>
                <a:lnTo>
                  <a:pt x="1927" y="249"/>
                </a:lnTo>
                <a:lnTo>
                  <a:pt x="1934" y="242"/>
                </a:lnTo>
                <a:lnTo>
                  <a:pt x="1939" y="237"/>
                </a:lnTo>
                <a:lnTo>
                  <a:pt x="1942" y="230"/>
                </a:lnTo>
                <a:lnTo>
                  <a:pt x="1948" y="225"/>
                </a:lnTo>
                <a:lnTo>
                  <a:pt x="1953" y="218"/>
                </a:lnTo>
                <a:lnTo>
                  <a:pt x="1959" y="213"/>
                </a:lnTo>
                <a:lnTo>
                  <a:pt x="1964" y="207"/>
                </a:lnTo>
                <a:lnTo>
                  <a:pt x="1967" y="202"/>
                </a:lnTo>
                <a:lnTo>
                  <a:pt x="1974" y="196"/>
                </a:lnTo>
                <a:lnTo>
                  <a:pt x="1979" y="191"/>
                </a:lnTo>
                <a:lnTo>
                  <a:pt x="1984" y="185"/>
                </a:lnTo>
                <a:lnTo>
                  <a:pt x="1989" y="180"/>
                </a:lnTo>
                <a:lnTo>
                  <a:pt x="1995" y="174"/>
                </a:lnTo>
                <a:lnTo>
                  <a:pt x="1999" y="169"/>
                </a:lnTo>
                <a:lnTo>
                  <a:pt x="2004" y="163"/>
                </a:lnTo>
                <a:lnTo>
                  <a:pt x="2010" y="159"/>
                </a:lnTo>
                <a:lnTo>
                  <a:pt x="2014" y="153"/>
                </a:lnTo>
                <a:lnTo>
                  <a:pt x="2020" y="148"/>
                </a:lnTo>
                <a:lnTo>
                  <a:pt x="2024" y="144"/>
                </a:lnTo>
                <a:lnTo>
                  <a:pt x="2030" y="138"/>
                </a:lnTo>
                <a:lnTo>
                  <a:pt x="2035" y="133"/>
                </a:lnTo>
                <a:lnTo>
                  <a:pt x="2041" y="128"/>
                </a:lnTo>
                <a:lnTo>
                  <a:pt x="2046" y="124"/>
                </a:lnTo>
                <a:lnTo>
                  <a:pt x="2049" y="119"/>
                </a:lnTo>
                <a:lnTo>
                  <a:pt x="2055" y="114"/>
                </a:lnTo>
                <a:lnTo>
                  <a:pt x="2060" y="109"/>
                </a:lnTo>
                <a:lnTo>
                  <a:pt x="2066" y="105"/>
                </a:lnTo>
                <a:lnTo>
                  <a:pt x="2071" y="101"/>
                </a:lnTo>
                <a:lnTo>
                  <a:pt x="2075" y="97"/>
                </a:lnTo>
                <a:lnTo>
                  <a:pt x="2081" y="93"/>
                </a:lnTo>
                <a:lnTo>
                  <a:pt x="2086" y="89"/>
                </a:lnTo>
                <a:lnTo>
                  <a:pt x="2091" y="84"/>
                </a:lnTo>
                <a:lnTo>
                  <a:pt x="2096" y="80"/>
                </a:lnTo>
                <a:lnTo>
                  <a:pt x="2101" y="77"/>
                </a:lnTo>
                <a:lnTo>
                  <a:pt x="2106" y="72"/>
                </a:lnTo>
                <a:lnTo>
                  <a:pt x="2111" y="69"/>
                </a:lnTo>
                <a:lnTo>
                  <a:pt x="2118" y="65"/>
                </a:lnTo>
                <a:lnTo>
                  <a:pt x="2122" y="61"/>
                </a:lnTo>
                <a:lnTo>
                  <a:pt x="2126" y="58"/>
                </a:lnTo>
                <a:lnTo>
                  <a:pt x="2131" y="55"/>
                </a:lnTo>
                <a:lnTo>
                  <a:pt x="2137" y="52"/>
                </a:lnTo>
                <a:lnTo>
                  <a:pt x="2143" y="48"/>
                </a:lnTo>
                <a:lnTo>
                  <a:pt x="2148" y="46"/>
                </a:lnTo>
                <a:lnTo>
                  <a:pt x="2153" y="41"/>
                </a:lnTo>
                <a:lnTo>
                  <a:pt x="2156" y="39"/>
                </a:lnTo>
                <a:lnTo>
                  <a:pt x="2163" y="36"/>
                </a:lnTo>
                <a:lnTo>
                  <a:pt x="2167" y="33"/>
                </a:lnTo>
                <a:lnTo>
                  <a:pt x="2173" y="30"/>
                </a:lnTo>
                <a:lnTo>
                  <a:pt x="2179" y="29"/>
                </a:lnTo>
                <a:lnTo>
                  <a:pt x="2182" y="27"/>
                </a:lnTo>
                <a:lnTo>
                  <a:pt x="2188" y="23"/>
                </a:lnTo>
                <a:lnTo>
                  <a:pt x="2193" y="22"/>
                </a:lnTo>
                <a:lnTo>
                  <a:pt x="2198" y="19"/>
                </a:lnTo>
                <a:lnTo>
                  <a:pt x="2203" y="18"/>
                </a:lnTo>
                <a:lnTo>
                  <a:pt x="2208" y="16"/>
                </a:lnTo>
                <a:lnTo>
                  <a:pt x="2214" y="14"/>
                </a:lnTo>
                <a:lnTo>
                  <a:pt x="2219" y="13"/>
                </a:lnTo>
                <a:lnTo>
                  <a:pt x="2225" y="11"/>
                </a:lnTo>
                <a:lnTo>
                  <a:pt x="2229" y="9"/>
                </a:lnTo>
                <a:lnTo>
                  <a:pt x="2233" y="8"/>
                </a:lnTo>
                <a:lnTo>
                  <a:pt x="2239" y="7"/>
                </a:lnTo>
                <a:lnTo>
                  <a:pt x="2243" y="6"/>
                </a:lnTo>
                <a:lnTo>
                  <a:pt x="2249" y="4"/>
                </a:lnTo>
                <a:lnTo>
                  <a:pt x="2254" y="4"/>
                </a:lnTo>
                <a:lnTo>
                  <a:pt x="2259" y="3"/>
                </a:lnTo>
                <a:lnTo>
                  <a:pt x="2264" y="2"/>
                </a:lnTo>
                <a:lnTo>
                  <a:pt x="2270" y="2"/>
                </a:lnTo>
                <a:lnTo>
                  <a:pt x="2275" y="2"/>
                </a:lnTo>
                <a:lnTo>
                  <a:pt x="2280" y="0"/>
                </a:lnTo>
                <a:lnTo>
                  <a:pt x="2286" y="0"/>
                </a:lnTo>
                <a:lnTo>
                  <a:pt x="2289" y="0"/>
                </a:lnTo>
                <a:lnTo>
                  <a:pt x="2295" y="0"/>
                </a:lnTo>
                <a:lnTo>
                  <a:pt x="2300" y="0"/>
                </a:lnTo>
                <a:lnTo>
                  <a:pt x="2306" y="0"/>
                </a:lnTo>
                <a:lnTo>
                  <a:pt x="2311" y="0"/>
                </a:lnTo>
                <a:lnTo>
                  <a:pt x="2315" y="2"/>
                </a:lnTo>
                <a:lnTo>
                  <a:pt x="2320" y="2"/>
                </a:lnTo>
                <a:lnTo>
                  <a:pt x="2325" y="2"/>
                </a:lnTo>
                <a:lnTo>
                  <a:pt x="2331" y="3"/>
                </a:lnTo>
                <a:lnTo>
                  <a:pt x="2336" y="4"/>
                </a:lnTo>
                <a:lnTo>
                  <a:pt x="2340" y="4"/>
                </a:lnTo>
                <a:lnTo>
                  <a:pt x="2347" y="6"/>
                </a:lnTo>
                <a:lnTo>
                  <a:pt x="2351" y="7"/>
                </a:lnTo>
                <a:lnTo>
                  <a:pt x="2357" y="8"/>
                </a:lnTo>
                <a:lnTo>
                  <a:pt x="2362" y="9"/>
                </a:lnTo>
                <a:lnTo>
                  <a:pt x="2366" y="11"/>
                </a:lnTo>
                <a:lnTo>
                  <a:pt x="2371" y="13"/>
                </a:lnTo>
                <a:lnTo>
                  <a:pt x="2377" y="14"/>
                </a:lnTo>
                <a:lnTo>
                  <a:pt x="2382" y="16"/>
                </a:lnTo>
                <a:lnTo>
                  <a:pt x="2387" y="18"/>
                </a:lnTo>
                <a:lnTo>
                  <a:pt x="2392" y="19"/>
                </a:lnTo>
                <a:lnTo>
                  <a:pt x="2396" y="22"/>
                </a:lnTo>
                <a:lnTo>
                  <a:pt x="2402" y="23"/>
                </a:lnTo>
                <a:lnTo>
                  <a:pt x="2407" y="27"/>
                </a:lnTo>
                <a:lnTo>
                  <a:pt x="2413" y="29"/>
                </a:lnTo>
                <a:lnTo>
                  <a:pt x="2417" y="30"/>
                </a:lnTo>
                <a:lnTo>
                  <a:pt x="2422" y="33"/>
                </a:lnTo>
                <a:lnTo>
                  <a:pt x="2427" y="36"/>
                </a:lnTo>
                <a:lnTo>
                  <a:pt x="2432" y="39"/>
                </a:lnTo>
                <a:lnTo>
                  <a:pt x="2438" y="41"/>
                </a:lnTo>
                <a:lnTo>
                  <a:pt x="2443" y="46"/>
                </a:lnTo>
                <a:lnTo>
                  <a:pt x="2448" y="48"/>
                </a:lnTo>
                <a:lnTo>
                  <a:pt x="2454" y="52"/>
                </a:lnTo>
                <a:lnTo>
                  <a:pt x="2458" y="55"/>
                </a:lnTo>
                <a:lnTo>
                  <a:pt x="2464" y="58"/>
                </a:lnTo>
                <a:lnTo>
                  <a:pt x="2469" y="61"/>
                </a:lnTo>
                <a:lnTo>
                  <a:pt x="2473" y="65"/>
                </a:lnTo>
                <a:lnTo>
                  <a:pt x="2479" y="69"/>
                </a:lnTo>
                <a:lnTo>
                  <a:pt x="2484" y="72"/>
                </a:lnTo>
                <a:lnTo>
                  <a:pt x="2489" y="77"/>
                </a:lnTo>
                <a:lnTo>
                  <a:pt x="2495" y="80"/>
                </a:lnTo>
                <a:lnTo>
                  <a:pt x="2499" y="84"/>
                </a:lnTo>
                <a:lnTo>
                  <a:pt x="2503" y="89"/>
                </a:lnTo>
                <a:lnTo>
                  <a:pt x="2509" y="93"/>
                </a:lnTo>
                <a:lnTo>
                  <a:pt x="2515" y="97"/>
                </a:lnTo>
                <a:lnTo>
                  <a:pt x="2520" y="101"/>
                </a:lnTo>
                <a:lnTo>
                  <a:pt x="2524" y="105"/>
                </a:lnTo>
                <a:lnTo>
                  <a:pt x="2529" y="109"/>
                </a:lnTo>
                <a:lnTo>
                  <a:pt x="2535" y="114"/>
                </a:lnTo>
                <a:lnTo>
                  <a:pt x="2540" y="119"/>
                </a:lnTo>
                <a:lnTo>
                  <a:pt x="2546" y="124"/>
                </a:lnTo>
                <a:lnTo>
                  <a:pt x="2550" y="128"/>
                </a:lnTo>
                <a:lnTo>
                  <a:pt x="2555" y="133"/>
                </a:lnTo>
                <a:lnTo>
                  <a:pt x="2561" y="138"/>
                </a:lnTo>
                <a:lnTo>
                  <a:pt x="2565" y="144"/>
                </a:lnTo>
                <a:lnTo>
                  <a:pt x="2571" y="148"/>
                </a:lnTo>
                <a:lnTo>
                  <a:pt x="2576" y="153"/>
                </a:lnTo>
                <a:lnTo>
                  <a:pt x="2580" y="159"/>
                </a:lnTo>
                <a:lnTo>
                  <a:pt x="2586" y="163"/>
                </a:lnTo>
                <a:lnTo>
                  <a:pt x="2591" y="169"/>
                </a:lnTo>
                <a:lnTo>
                  <a:pt x="2597" y="174"/>
                </a:lnTo>
                <a:lnTo>
                  <a:pt x="2602" y="180"/>
                </a:lnTo>
                <a:lnTo>
                  <a:pt x="2606" y="185"/>
                </a:lnTo>
                <a:lnTo>
                  <a:pt x="2611" y="191"/>
                </a:lnTo>
                <a:lnTo>
                  <a:pt x="2616" y="196"/>
                </a:lnTo>
                <a:lnTo>
                  <a:pt x="2622" y="202"/>
                </a:lnTo>
                <a:lnTo>
                  <a:pt x="2626" y="207"/>
                </a:lnTo>
                <a:lnTo>
                  <a:pt x="2632" y="213"/>
                </a:lnTo>
                <a:lnTo>
                  <a:pt x="2637" y="218"/>
                </a:lnTo>
                <a:lnTo>
                  <a:pt x="2642" y="225"/>
                </a:lnTo>
                <a:lnTo>
                  <a:pt x="2647" y="230"/>
                </a:lnTo>
                <a:lnTo>
                  <a:pt x="2653" y="237"/>
                </a:lnTo>
                <a:lnTo>
                  <a:pt x="2656" y="242"/>
                </a:lnTo>
                <a:lnTo>
                  <a:pt x="2661" y="249"/>
                </a:lnTo>
                <a:lnTo>
                  <a:pt x="2667" y="254"/>
                </a:lnTo>
                <a:lnTo>
                  <a:pt x="2672" y="260"/>
                </a:lnTo>
                <a:lnTo>
                  <a:pt x="2679" y="267"/>
                </a:lnTo>
                <a:lnTo>
                  <a:pt x="2683" y="273"/>
                </a:lnTo>
                <a:lnTo>
                  <a:pt x="2687" y="279"/>
                </a:lnTo>
                <a:lnTo>
                  <a:pt x="2693" y="285"/>
                </a:lnTo>
                <a:lnTo>
                  <a:pt x="2698" y="290"/>
                </a:lnTo>
                <a:lnTo>
                  <a:pt x="2703" y="298"/>
                </a:lnTo>
                <a:lnTo>
                  <a:pt x="2707" y="303"/>
                </a:lnTo>
                <a:lnTo>
                  <a:pt x="2713" y="310"/>
                </a:lnTo>
                <a:lnTo>
                  <a:pt x="2719" y="315"/>
                </a:lnTo>
                <a:lnTo>
                  <a:pt x="2724" y="323"/>
                </a:lnTo>
                <a:lnTo>
                  <a:pt x="2730" y="328"/>
                </a:lnTo>
                <a:lnTo>
                  <a:pt x="2734" y="335"/>
                </a:lnTo>
                <a:lnTo>
                  <a:pt x="2738" y="340"/>
                </a:lnTo>
                <a:lnTo>
                  <a:pt x="2743" y="348"/>
                </a:lnTo>
                <a:lnTo>
                  <a:pt x="2749" y="353"/>
                </a:lnTo>
                <a:lnTo>
                  <a:pt x="2755" y="360"/>
                </a:lnTo>
                <a:lnTo>
                  <a:pt x="2760" y="366"/>
                </a:lnTo>
                <a:lnTo>
                  <a:pt x="2764" y="372"/>
                </a:lnTo>
                <a:lnTo>
                  <a:pt x="2769" y="379"/>
                </a:lnTo>
                <a:lnTo>
                  <a:pt x="2775" y="384"/>
                </a:lnTo>
                <a:lnTo>
                  <a:pt x="2779" y="391"/>
                </a:lnTo>
                <a:lnTo>
                  <a:pt x="2785" y="396"/>
                </a:lnTo>
                <a:lnTo>
                  <a:pt x="2790" y="404"/>
                </a:lnTo>
                <a:lnTo>
                  <a:pt x="2794" y="409"/>
                </a:lnTo>
                <a:lnTo>
                  <a:pt x="2800" y="416"/>
                </a:lnTo>
                <a:lnTo>
                  <a:pt x="2805" y="421"/>
                </a:lnTo>
                <a:lnTo>
                  <a:pt x="2810" y="429"/>
                </a:lnTo>
                <a:lnTo>
                  <a:pt x="2815" y="434"/>
                </a:lnTo>
                <a:lnTo>
                  <a:pt x="2820" y="440"/>
                </a:lnTo>
                <a:lnTo>
                  <a:pt x="2826" y="446"/>
                </a:lnTo>
                <a:lnTo>
                  <a:pt x="2831" y="452"/>
                </a:lnTo>
                <a:lnTo>
                  <a:pt x="2837" y="459"/>
                </a:lnTo>
                <a:lnTo>
                  <a:pt x="2839" y="465"/>
                </a:lnTo>
                <a:lnTo>
                  <a:pt x="2845" y="470"/>
                </a:lnTo>
                <a:lnTo>
                  <a:pt x="2851" y="477"/>
                </a:lnTo>
                <a:lnTo>
                  <a:pt x="2856" y="482"/>
                </a:lnTo>
                <a:lnTo>
                  <a:pt x="2862" y="489"/>
                </a:lnTo>
                <a:lnTo>
                  <a:pt x="2867" y="494"/>
                </a:lnTo>
                <a:lnTo>
                  <a:pt x="2871" y="501"/>
                </a:lnTo>
                <a:lnTo>
                  <a:pt x="2876" y="506"/>
                </a:lnTo>
                <a:lnTo>
                  <a:pt x="2882" y="512"/>
                </a:lnTo>
                <a:lnTo>
                  <a:pt x="2887" y="517"/>
                </a:lnTo>
                <a:lnTo>
                  <a:pt x="2892" y="523"/>
                </a:lnTo>
                <a:lnTo>
                  <a:pt x="2897" y="528"/>
                </a:lnTo>
                <a:lnTo>
                  <a:pt x="2901" y="534"/>
                </a:lnTo>
                <a:lnTo>
                  <a:pt x="2908" y="539"/>
                </a:lnTo>
                <a:lnTo>
                  <a:pt x="2913" y="545"/>
                </a:lnTo>
                <a:lnTo>
                  <a:pt x="2918" y="550"/>
                </a:lnTo>
                <a:lnTo>
                  <a:pt x="2922" y="556"/>
                </a:lnTo>
                <a:lnTo>
                  <a:pt x="2927" y="561"/>
                </a:lnTo>
                <a:lnTo>
                  <a:pt x="2933" y="566"/>
                </a:lnTo>
                <a:lnTo>
                  <a:pt x="2938" y="571"/>
                </a:lnTo>
                <a:lnTo>
                  <a:pt x="2944" y="575"/>
                </a:lnTo>
                <a:lnTo>
                  <a:pt x="2947" y="581"/>
                </a:lnTo>
                <a:lnTo>
                  <a:pt x="2953" y="586"/>
                </a:lnTo>
                <a:lnTo>
                  <a:pt x="2959" y="591"/>
                </a:lnTo>
                <a:lnTo>
                  <a:pt x="2963" y="596"/>
                </a:lnTo>
                <a:lnTo>
                  <a:pt x="2969" y="600"/>
                </a:lnTo>
                <a:lnTo>
                  <a:pt x="2973" y="605"/>
                </a:lnTo>
                <a:lnTo>
                  <a:pt x="2978" y="610"/>
                </a:lnTo>
                <a:lnTo>
                  <a:pt x="2983" y="614"/>
                </a:lnTo>
                <a:lnTo>
                  <a:pt x="2989" y="618"/>
                </a:lnTo>
                <a:lnTo>
                  <a:pt x="2994" y="622"/>
                </a:lnTo>
                <a:lnTo>
                  <a:pt x="2998" y="626"/>
                </a:lnTo>
                <a:lnTo>
                  <a:pt x="3004" y="631"/>
                </a:lnTo>
                <a:lnTo>
                  <a:pt x="3009" y="635"/>
                </a:lnTo>
                <a:lnTo>
                  <a:pt x="3015" y="639"/>
                </a:lnTo>
                <a:lnTo>
                  <a:pt x="3020" y="643"/>
                </a:lnTo>
                <a:lnTo>
                  <a:pt x="3025" y="647"/>
                </a:lnTo>
                <a:lnTo>
                  <a:pt x="3029" y="650"/>
                </a:lnTo>
                <a:lnTo>
                  <a:pt x="3034" y="655"/>
                </a:lnTo>
                <a:lnTo>
                  <a:pt x="3039" y="658"/>
                </a:lnTo>
                <a:lnTo>
                  <a:pt x="3044" y="661"/>
                </a:lnTo>
                <a:lnTo>
                  <a:pt x="3051" y="664"/>
                </a:lnTo>
                <a:lnTo>
                  <a:pt x="3055" y="667"/>
                </a:lnTo>
                <a:lnTo>
                  <a:pt x="3060" y="671"/>
                </a:lnTo>
                <a:lnTo>
                  <a:pt x="3066" y="673"/>
                </a:lnTo>
                <a:lnTo>
                  <a:pt x="3070" y="678"/>
                </a:lnTo>
                <a:lnTo>
                  <a:pt x="3076" y="680"/>
                </a:lnTo>
                <a:lnTo>
                  <a:pt x="3079" y="683"/>
                </a:lnTo>
                <a:lnTo>
                  <a:pt x="3085" y="686"/>
                </a:lnTo>
                <a:lnTo>
                  <a:pt x="3091" y="689"/>
                </a:lnTo>
                <a:lnTo>
                  <a:pt x="3097" y="690"/>
                </a:lnTo>
                <a:lnTo>
                  <a:pt x="3102" y="692"/>
                </a:lnTo>
                <a:lnTo>
                  <a:pt x="3105" y="696"/>
                </a:lnTo>
                <a:lnTo>
                  <a:pt x="3111" y="697"/>
                </a:lnTo>
                <a:lnTo>
                  <a:pt x="3115" y="700"/>
                </a:lnTo>
                <a:lnTo>
                  <a:pt x="3121" y="702"/>
                </a:lnTo>
                <a:lnTo>
                  <a:pt x="3127" y="703"/>
                </a:lnTo>
                <a:lnTo>
                  <a:pt x="3130" y="705"/>
                </a:lnTo>
                <a:lnTo>
                  <a:pt x="3137" y="706"/>
                </a:lnTo>
                <a:lnTo>
                  <a:pt x="3142" y="708"/>
                </a:lnTo>
                <a:lnTo>
                  <a:pt x="3147" y="710"/>
                </a:lnTo>
                <a:lnTo>
                  <a:pt x="3152" y="711"/>
                </a:lnTo>
                <a:lnTo>
                  <a:pt x="3156" y="712"/>
                </a:lnTo>
                <a:lnTo>
                  <a:pt x="3162" y="714"/>
                </a:lnTo>
                <a:lnTo>
                  <a:pt x="3167" y="715"/>
                </a:lnTo>
                <a:lnTo>
                  <a:pt x="3173" y="715"/>
                </a:lnTo>
                <a:lnTo>
                  <a:pt x="3177" y="716"/>
                </a:lnTo>
                <a:lnTo>
                  <a:pt x="3183" y="717"/>
                </a:lnTo>
                <a:lnTo>
                  <a:pt x="3187" y="717"/>
                </a:lnTo>
                <a:lnTo>
                  <a:pt x="3192" y="717"/>
                </a:lnTo>
                <a:lnTo>
                  <a:pt x="3198" y="719"/>
                </a:lnTo>
                <a:lnTo>
                  <a:pt x="3203" y="719"/>
                </a:lnTo>
                <a:lnTo>
                  <a:pt x="3209" y="719"/>
                </a:lnTo>
                <a:lnTo>
                  <a:pt x="3212" y="719"/>
                </a:lnTo>
                <a:lnTo>
                  <a:pt x="3218" y="719"/>
                </a:lnTo>
                <a:lnTo>
                  <a:pt x="3223" y="719"/>
                </a:lnTo>
                <a:lnTo>
                  <a:pt x="3228" y="719"/>
                </a:lnTo>
                <a:lnTo>
                  <a:pt x="3234" y="717"/>
                </a:lnTo>
                <a:lnTo>
                  <a:pt x="3238" y="717"/>
                </a:lnTo>
                <a:lnTo>
                  <a:pt x="3244" y="717"/>
                </a:lnTo>
                <a:lnTo>
                  <a:pt x="3249" y="716"/>
                </a:lnTo>
                <a:lnTo>
                  <a:pt x="3254" y="715"/>
                </a:lnTo>
                <a:lnTo>
                  <a:pt x="3259" y="715"/>
                </a:lnTo>
                <a:lnTo>
                  <a:pt x="3263" y="714"/>
                </a:lnTo>
                <a:lnTo>
                  <a:pt x="3269" y="712"/>
                </a:lnTo>
                <a:lnTo>
                  <a:pt x="3274" y="711"/>
                </a:lnTo>
                <a:lnTo>
                  <a:pt x="3280" y="710"/>
                </a:lnTo>
                <a:lnTo>
                  <a:pt x="3285" y="708"/>
                </a:lnTo>
                <a:lnTo>
                  <a:pt x="3289" y="706"/>
                </a:lnTo>
                <a:lnTo>
                  <a:pt x="3295" y="705"/>
                </a:lnTo>
                <a:lnTo>
                  <a:pt x="3299" y="703"/>
                </a:lnTo>
                <a:lnTo>
                  <a:pt x="3305" y="702"/>
                </a:lnTo>
                <a:lnTo>
                  <a:pt x="3310" y="700"/>
                </a:lnTo>
                <a:lnTo>
                  <a:pt x="3316" y="697"/>
                </a:lnTo>
                <a:lnTo>
                  <a:pt x="3320" y="696"/>
                </a:lnTo>
                <a:lnTo>
                  <a:pt x="3326" y="692"/>
                </a:lnTo>
                <a:lnTo>
                  <a:pt x="3331" y="690"/>
                </a:lnTo>
                <a:lnTo>
                  <a:pt x="3336" y="689"/>
                </a:lnTo>
                <a:lnTo>
                  <a:pt x="3342" y="686"/>
                </a:lnTo>
                <a:lnTo>
                  <a:pt x="3345" y="683"/>
                </a:lnTo>
                <a:lnTo>
                  <a:pt x="3351" y="680"/>
                </a:lnTo>
                <a:lnTo>
                  <a:pt x="3356" y="678"/>
                </a:lnTo>
                <a:lnTo>
                  <a:pt x="3361" y="673"/>
                </a:lnTo>
                <a:lnTo>
                  <a:pt x="3367" y="671"/>
                </a:lnTo>
                <a:lnTo>
                  <a:pt x="3371" y="667"/>
                </a:lnTo>
                <a:lnTo>
                  <a:pt x="3376" y="664"/>
                </a:lnTo>
                <a:lnTo>
                  <a:pt x="3381" y="661"/>
                </a:lnTo>
                <a:lnTo>
                  <a:pt x="3387" y="658"/>
                </a:lnTo>
                <a:lnTo>
                  <a:pt x="3392" y="655"/>
                </a:lnTo>
                <a:lnTo>
                  <a:pt x="3396" y="650"/>
                </a:lnTo>
                <a:lnTo>
                  <a:pt x="3402" y="647"/>
                </a:lnTo>
                <a:lnTo>
                  <a:pt x="3406" y="643"/>
                </a:lnTo>
                <a:lnTo>
                  <a:pt x="3412" y="639"/>
                </a:lnTo>
                <a:lnTo>
                  <a:pt x="3417" y="635"/>
                </a:lnTo>
                <a:lnTo>
                  <a:pt x="3422" y="631"/>
                </a:lnTo>
                <a:lnTo>
                  <a:pt x="3427" y="626"/>
                </a:lnTo>
                <a:lnTo>
                  <a:pt x="3433" y="622"/>
                </a:lnTo>
                <a:lnTo>
                  <a:pt x="3438" y="618"/>
                </a:lnTo>
                <a:lnTo>
                  <a:pt x="3443" y="614"/>
                </a:lnTo>
                <a:lnTo>
                  <a:pt x="3447" y="610"/>
                </a:lnTo>
                <a:lnTo>
                  <a:pt x="3451" y="605"/>
                </a:lnTo>
                <a:lnTo>
                  <a:pt x="3457" y="600"/>
                </a:lnTo>
                <a:lnTo>
                  <a:pt x="3463" y="596"/>
                </a:lnTo>
                <a:lnTo>
                  <a:pt x="3469" y="591"/>
                </a:lnTo>
                <a:lnTo>
                  <a:pt x="3475" y="586"/>
                </a:lnTo>
                <a:lnTo>
                  <a:pt x="3478" y="581"/>
                </a:lnTo>
                <a:lnTo>
                  <a:pt x="3483" y="575"/>
                </a:lnTo>
                <a:lnTo>
                  <a:pt x="3488" y="571"/>
                </a:lnTo>
                <a:lnTo>
                  <a:pt x="3494" y="566"/>
                </a:lnTo>
                <a:lnTo>
                  <a:pt x="3499" y="561"/>
                </a:lnTo>
                <a:lnTo>
                  <a:pt x="3503" y="556"/>
                </a:lnTo>
                <a:lnTo>
                  <a:pt x="3510" y="550"/>
                </a:lnTo>
                <a:lnTo>
                  <a:pt x="3514" y="545"/>
                </a:lnTo>
                <a:lnTo>
                  <a:pt x="3520" y="539"/>
                </a:lnTo>
                <a:lnTo>
                  <a:pt x="3525" y="534"/>
                </a:lnTo>
                <a:lnTo>
                  <a:pt x="3528" y="528"/>
                </a:lnTo>
                <a:lnTo>
                  <a:pt x="3534" y="523"/>
                </a:lnTo>
                <a:lnTo>
                  <a:pt x="3539" y="517"/>
                </a:lnTo>
                <a:lnTo>
                  <a:pt x="3545" y="512"/>
                </a:lnTo>
                <a:lnTo>
                  <a:pt x="3550" y="506"/>
                </a:lnTo>
                <a:lnTo>
                  <a:pt x="3555" y="501"/>
                </a:lnTo>
                <a:lnTo>
                  <a:pt x="3559" y="494"/>
                </a:lnTo>
                <a:lnTo>
                  <a:pt x="3565" y="489"/>
                </a:lnTo>
                <a:lnTo>
                  <a:pt x="3571" y="482"/>
                </a:lnTo>
                <a:lnTo>
                  <a:pt x="3575" y="477"/>
                </a:lnTo>
                <a:lnTo>
                  <a:pt x="3580" y="470"/>
                </a:lnTo>
                <a:lnTo>
                  <a:pt x="3585" y="465"/>
                </a:lnTo>
                <a:lnTo>
                  <a:pt x="3590" y="459"/>
                </a:lnTo>
                <a:lnTo>
                  <a:pt x="3595" y="452"/>
                </a:lnTo>
                <a:lnTo>
                  <a:pt x="3601" y="446"/>
                </a:lnTo>
                <a:lnTo>
                  <a:pt x="3606" y="440"/>
                </a:lnTo>
                <a:lnTo>
                  <a:pt x="3610" y="434"/>
                </a:lnTo>
                <a:lnTo>
                  <a:pt x="3616" y="429"/>
                </a:lnTo>
                <a:lnTo>
                  <a:pt x="3621" y="421"/>
                </a:lnTo>
                <a:lnTo>
                  <a:pt x="3627" y="416"/>
                </a:lnTo>
                <a:lnTo>
                  <a:pt x="3632" y="409"/>
                </a:lnTo>
                <a:lnTo>
                  <a:pt x="3635" y="404"/>
                </a:lnTo>
                <a:lnTo>
                  <a:pt x="3641" y="396"/>
                </a:lnTo>
                <a:lnTo>
                  <a:pt x="3646" y="391"/>
                </a:lnTo>
                <a:lnTo>
                  <a:pt x="3652" y="384"/>
                </a:lnTo>
                <a:lnTo>
                  <a:pt x="3657" y="379"/>
                </a:lnTo>
                <a:lnTo>
                  <a:pt x="3662" y="372"/>
                </a:lnTo>
                <a:lnTo>
                  <a:pt x="3667" y="366"/>
                </a:lnTo>
                <a:lnTo>
                  <a:pt x="3672" y="360"/>
                </a:lnTo>
              </a:path>
            </a:pathLst>
          </a:custGeom>
          <a:noFill/>
          <a:ln w="38100" cap="rnd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de-AT"/>
          </a:p>
        </p:txBody>
      </p:sp>
      <p:sp>
        <p:nvSpPr>
          <p:cNvPr id="157" name="Line 5"/>
          <p:cNvSpPr>
            <a:spLocks noChangeShapeType="1"/>
          </p:cNvSpPr>
          <p:nvPr/>
        </p:nvSpPr>
        <p:spPr bwMode="auto">
          <a:xfrm>
            <a:off x="1422401" y="3632200"/>
            <a:ext cx="9749367" cy="1588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de-AT"/>
          </a:p>
        </p:txBody>
      </p:sp>
      <p:grpSp>
        <p:nvGrpSpPr>
          <p:cNvPr id="158" name="Group 6"/>
          <p:cNvGrpSpPr>
            <a:grpSpLocks/>
          </p:cNvGrpSpPr>
          <p:nvPr/>
        </p:nvGrpSpPr>
        <p:grpSpPr bwMode="auto">
          <a:xfrm>
            <a:off x="1524000" y="1193800"/>
            <a:ext cx="2855384" cy="1476375"/>
            <a:chOff x="768" y="492"/>
            <a:chExt cx="1563" cy="1068"/>
          </a:xfrm>
        </p:grpSpPr>
        <p:grpSp>
          <p:nvGrpSpPr>
            <p:cNvPr id="159" name="Group 7"/>
            <p:cNvGrpSpPr>
              <a:grpSpLocks/>
            </p:cNvGrpSpPr>
            <p:nvPr/>
          </p:nvGrpSpPr>
          <p:grpSpPr bwMode="auto">
            <a:xfrm>
              <a:off x="988" y="1152"/>
              <a:ext cx="584" cy="408"/>
              <a:chOff x="1528" y="1152"/>
              <a:chExt cx="584" cy="408"/>
            </a:xfrm>
          </p:grpSpPr>
          <p:grpSp>
            <p:nvGrpSpPr>
              <p:cNvPr id="163" name="Group 8"/>
              <p:cNvGrpSpPr>
                <a:grpSpLocks/>
              </p:cNvGrpSpPr>
              <p:nvPr/>
            </p:nvGrpSpPr>
            <p:grpSpPr bwMode="auto">
              <a:xfrm>
                <a:off x="1860" y="1152"/>
                <a:ext cx="168" cy="240"/>
                <a:chOff x="3408" y="288"/>
                <a:chExt cx="240" cy="432"/>
              </a:xfrm>
            </p:grpSpPr>
            <p:sp>
              <p:nvSpPr>
                <p:cNvPr id="171" name="AutoShape 9"/>
                <p:cNvSpPr>
                  <a:spLocks noChangeArrowheads="1"/>
                </p:cNvSpPr>
                <p:nvPr/>
              </p:nvSpPr>
              <p:spPr bwMode="auto">
                <a:xfrm>
                  <a:off x="3408" y="480"/>
                  <a:ext cx="240" cy="240"/>
                </a:xfrm>
                <a:prstGeom prst="roundRect">
                  <a:avLst>
                    <a:gd name="adj" fmla="val 16667"/>
                  </a:avLst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Clr>
                      <a:srgbClr val="3D8F02"/>
                    </a:buClr>
                    <a:buFont typeface="Wingdings" pitchFamily="2" charset="2"/>
                    <a:buChar char="§"/>
                    <a:defRPr sz="22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1pPr>
                  <a:lvl2pPr marL="742950" indent="-285750">
                    <a:spcBef>
                      <a:spcPct val="20000"/>
                    </a:spcBef>
                    <a:buClr>
                      <a:srgbClr val="FF8000"/>
                    </a:buClr>
                    <a:buFont typeface="Arial" pitchFamily="34" charset="0"/>
                    <a:buChar char="•"/>
                    <a:defRPr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2pPr>
                  <a:lvl3pPr marL="1143000" indent="-228600">
                    <a:spcBef>
                      <a:spcPct val="20000"/>
                    </a:spcBef>
                    <a:buClr>
                      <a:schemeClr val="tx1"/>
                    </a:buClr>
                    <a:buSzPct val="80000"/>
                    <a:buFont typeface="Wingdings" pitchFamily="2" charset="2"/>
                    <a:buChar char="§"/>
                    <a:defRPr sz="16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9pPr>
                </a:lstStyle>
                <a:p>
                  <a:pPr>
                    <a:spcBef>
                      <a:spcPct val="0"/>
                    </a:spcBef>
                    <a:buClrTx/>
                    <a:buFontTx/>
                    <a:buNone/>
                  </a:pPr>
                  <a:endParaRPr lang="de-DE" altLang="de-DE" sz="2400"/>
                </a:p>
              </p:txBody>
            </p:sp>
            <p:sp>
              <p:nvSpPr>
                <p:cNvPr id="172" name="Oval 10"/>
                <p:cNvSpPr>
                  <a:spLocks noChangeArrowheads="1"/>
                </p:cNvSpPr>
                <p:nvPr/>
              </p:nvSpPr>
              <p:spPr bwMode="auto">
                <a:xfrm>
                  <a:off x="3432" y="288"/>
                  <a:ext cx="192" cy="192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Clr>
                      <a:srgbClr val="3D8F02"/>
                    </a:buClr>
                    <a:buFont typeface="Wingdings" pitchFamily="2" charset="2"/>
                    <a:buChar char="§"/>
                    <a:defRPr sz="22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1pPr>
                  <a:lvl2pPr marL="742950" indent="-285750">
                    <a:spcBef>
                      <a:spcPct val="20000"/>
                    </a:spcBef>
                    <a:buClr>
                      <a:srgbClr val="FF8000"/>
                    </a:buClr>
                    <a:buFont typeface="Arial" pitchFamily="34" charset="0"/>
                    <a:buChar char="•"/>
                    <a:defRPr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2pPr>
                  <a:lvl3pPr marL="1143000" indent="-228600">
                    <a:spcBef>
                      <a:spcPct val="20000"/>
                    </a:spcBef>
                    <a:buClr>
                      <a:schemeClr val="tx1"/>
                    </a:buClr>
                    <a:buSzPct val="80000"/>
                    <a:buFont typeface="Wingdings" pitchFamily="2" charset="2"/>
                    <a:buChar char="§"/>
                    <a:defRPr sz="16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9pPr>
                </a:lstStyle>
                <a:p>
                  <a:pPr>
                    <a:spcBef>
                      <a:spcPct val="0"/>
                    </a:spcBef>
                    <a:buClrTx/>
                    <a:buFontTx/>
                    <a:buNone/>
                  </a:pPr>
                  <a:endParaRPr lang="de-DE" altLang="de-DE" sz="2400"/>
                </a:p>
              </p:txBody>
            </p:sp>
          </p:grpSp>
          <p:grpSp>
            <p:nvGrpSpPr>
              <p:cNvPr id="164" name="Group 11"/>
              <p:cNvGrpSpPr>
                <a:grpSpLocks/>
              </p:cNvGrpSpPr>
              <p:nvPr/>
            </p:nvGrpSpPr>
            <p:grpSpPr bwMode="auto">
              <a:xfrm>
                <a:off x="1692" y="1152"/>
                <a:ext cx="168" cy="240"/>
                <a:chOff x="3408" y="288"/>
                <a:chExt cx="240" cy="432"/>
              </a:xfrm>
            </p:grpSpPr>
            <p:sp>
              <p:nvSpPr>
                <p:cNvPr id="169" name="AutoShape 12"/>
                <p:cNvSpPr>
                  <a:spLocks noChangeArrowheads="1"/>
                </p:cNvSpPr>
                <p:nvPr/>
              </p:nvSpPr>
              <p:spPr bwMode="auto">
                <a:xfrm>
                  <a:off x="3408" y="480"/>
                  <a:ext cx="240" cy="240"/>
                </a:xfrm>
                <a:prstGeom prst="roundRect">
                  <a:avLst>
                    <a:gd name="adj" fmla="val 16667"/>
                  </a:avLst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Clr>
                      <a:srgbClr val="3D8F02"/>
                    </a:buClr>
                    <a:buFont typeface="Wingdings" pitchFamily="2" charset="2"/>
                    <a:buChar char="§"/>
                    <a:defRPr sz="22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1pPr>
                  <a:lvl2pPr marL="742950" indent="-285750">
                    <a:spcBef>
                      <a:spcPct val="20000"/>
                    </a:spcBef>
                    <a:buClr>
                      <a:srgbClr val="FF8000"/>
                    </a:buClr>
                    <a:buFont typeface="Arial" pitchFamily="34" charset="0"/>
                    <a:buChar char="•"/>
                    <a:defRPr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2pPr>
                  <a:lvl3pPr marL="1143000" indent="-228600">
                    <a:spcBef>
                      <a:spcPct val="20000"/>
                    </a:spcBef>
                    <a:buClr>
                      <a:schemeClr val="tx1"/>
                    </a:buClr>
                    <a:buSzPct val="80000"/>
                    <a:buFont typeface="Wingdings" pitchFamily="2" charset="2"/>
                    <a:buChar char="§"/>
                    <a:defRPr sz="16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9pPr>
                </a:lstStyle>
                <a:p>
                  <a:pPr>
                    <a:spcBef>
                      <a:spcPct val="0"/>
                    </a:spcBef>
                    <a:buClrTx/>
                    <a:buFontTx/>
                    <a:buNone/>
                  </a:pPr>
                  <a:endParaRPr lang="de-DE" altLang="de-DE" sz="2400"/>
                </a:p>
              </p:txBody>
            </p:sp>
            <p:sp>
              <p:nvSpPr>
                <p:cNvPr id="170" name="Oval 13"/>
                <p:cNvSpPr>
                  <a:spLocks noChangeArrowheads="1"/>
                </p:cNvSpPr>
                <p:nvPr/>
              </p:nvSpPr>
              <p:spPr bwMode="auto">
                <a:xfrm>
                  <a:off x="3432" y="288"/>
                  <a:ext cx="192" cy="192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Clr>
                      <a:srgbClr val="3D8F02"/>
                    </a:buClr>
                    <a:buFont typeface="Wingdings" pitchFamily="2" charset="2"/>
                    <a:buChar char="§"/>
                    <a:defRPr sz="22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1pPr>
                  <a:lvl2pPr marL="742950" indent="-285750">
                    <a:spcBef>
                      <a:spcPct val="20000"/>
                    </a:spcBef>
                    <a:buClr>
                      <a:srgbClr val="FF8000"/>
                    </a:buClr>
                    <a:buFont typeface="Arial" pitchFamily="34" charset="0"/>
                    <a:buChar char="•"/>
                    <a:defRPr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2pPr>
                  <a:lvl3pPr marL="1143000" indent="-228600">
                    <a:spcBef>
                      <a:spcPct val="20000"/>
                    </a:spcBef>
                    <a:buClr>
                      <a:schemeClr val="tx1"/>
                    </a:buClr>
                    <a:buSzPct val="80000"/>
                    <a:buFont typeface="Wingdings" pitchFamily="2" charset="2"/>
                    <a:buChar char="§"/>
                    <a:defRPr sz="16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9pPr>
                </a:lstStyle>
                <a:p>
                  <a:pPr>
                    <a:spcBef>
                      <a:spcPct val="0"/>
                    </a:spcBef>
                    <a:buClrTx/>
                    <a:buFontTx/>
                    <a:buNone/>
                  </a:pPr>
                  <a:endParaRPr lang="de-DE" altLang="de-DE" sz="2400"/>
                </a:p>
              </p:txBody>
            </p:sp>
          </p:grpSp>
          <p:sp>
            <p:nvSpPr>
              <p:cNvPr id="165" name="Line 14"/>
              <p:cNvSpPr>
                <a:spLocks noChangeShapeType="1"/>
              </p:cNvSpPr>
              <p:nvPr/>
            </p:nvSpPr>
            <p:spPr bwMode="auto">
              <a:xfrm>
                <a:off x="1528" y="1519"/>
                <a:ext cx="0" cy="1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de-AT"/>
              </a:p>
            </p:txBody>
          </p:sp>
          <p:sp>
            <p:nvSpPr>
              <p:cNvPr id="166" name="AutoShape 15"/>
              <p:cNvSpPr>
                <a:spLocks noChangeArrowheads="1"/>
              </p:cNvSpPr>
              <p:nvPr/>
            </p:nvSpPr>
            <p:spPr bwMode="auto">
              <a:xfrm>
                <a:off x="1584" y="1327"/>
                <a:ext cx="528" cy="133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4500 w 21600"/>
                  <a:gd name="T13" fmla="*/ 4547 h 21600"/>
                  <a:gd name="T14" fmla="*/ 17100 w 21600"/>
                  <a:gd name="T15" fmla="*/ 17053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de-AT"/>
              </a:p>
            </p:txBody>
          </p:sp>
          <p:sp>
            <p:nvSpPr>
              <p:cNvPr id="167" name="Oval 16"/>
              <p:cNvSpPr>
                <a:spLocks noChangeArrowheads="1"/>
              </p:cNvSpPr>
              <p:nvPr/>
            </p:nvSpPr>
            <p:spPr bwMode="auto">
              <a:xfrm>
                <a:off x="1695" y="1427"/>
                <a:ext cx="111" cy="133"/>
              </a:xfrm>
              <a:prstGeom prst="ellipse">
                <a:avLst/>
              </a:prstGeom>
              <a:solidFill>
                <a:srgbClr val="FFFF99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rgbClr val="3D8F02"/>
                  </a:buClr>
                  <a:buFont typeface="Wingdings" pitchFamily="2" charset="2"/>
                  <a:buChar char="§"/>
                  <a:defRPr sz="22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1pPr>
                <a:lvl2pPr marL="742950" indent="-285750">
                  <a:spcBef>
                    <a:spcPct val="20000"/>
                  </a:spcBef>
                  <a:buClr>
                    <a:srgbClr val="FF8000"/>
                  </a:buClr>
                  <a:buFont typeface="Arial" pitchFamily="34" charset="0"/>
                  <a:buChar char="•"/>
                  <a:defRPr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1"/>
                  </a:buClr>
                  <a:buSzPct val="80000"/>
                  <a:buFont typeface="Wingdings" pitchFamily="2" charset="2"/>
                  <a:buChar char="§"/>
                  <a:defRPr sz="16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9pPr>
              </a:lstStyle>
              <a:p>
                <a:pPr>
                  <a:spcBef>
                    <a:spcPct val="0"/>
                  </a:spcBef>
                  <a:buClrTx/>
                  <a:buFontTx/>
                  <a:buNone/>
                </a:pPr>
                <a:endParaRPr lang="de-DE" altLang="de-DE" sz="2400"/>
              </a:p>
            </p:txBody>
          </p:sp>
          <p:sp>
            <p:nvSpPr>
              <p:cNvPr id="168" name="Oval 17"/>
              <p:cNvSpPr>
                <a:spLocks noChangeArrowheads="1"/>
              </p:cNvSpPr>
              <p:nvPr/>
            </p:nvSpPr>
            <p:spPr bwMode="auto">
              <a:xfrm>
                <a:off x="1890" y="1427"/>
                <a:ext cx="111" cy="133"/>
              </a:xfrm>
              <a:prstGeom prst="ellipse">
                <a:avLst/>
              </a:prstGeom>
              <a:solidFill>
                <a:srgbClr val="FFFF99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rgbClr val="3D8F02"/>
                  </a:buClr>
                  <a:buFont typeface="Wingdings" pitchFamily="2" charset="2"/>
                  <a:buChar char="§"/>
                  <a:defRPr sz="22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1pPr>
                <a:lvl2pPr marL="742950" indent="-285750">
                  <a:spcBef>
                    <a:spcPct val="20000"/>
                  </a:spcBef>
                  <a:buClr>
                    <a:srgbClr val="FF8000"/>
                  </a:buClr>
                  <a:buFont typeface="Arial" pitchFamily="34" charset="0"/>
                  <a:buChar char="•"/>
                  <a:defRPr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1"/>
                  </a:buClr>
                  <a:buSzPct val="80000"/>
                  <a:buFont typeface="Wingdings" pitchFamily="2" charset="2"/>
                  <a:buChar char="§"/>
                  <a:defRPr sz="16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9pPr>
              </a:lstStyle>
              <a:p>
                <a:pPr>
                  <a:spcBef>
                    <a:spcPct val="0"/>
                  </a:spcBef>
                  <a:buClrTx/>
                  <a:buFontTx/>
                  <a:buNone/>
                </a:pPr>
                <a:endParaRPr lang="de-DE" altLang="de-DE" sz="2400"/>
              </a:p>
            </p:txBody>
          </p:sp>
        </p:grpSp>
        <p:grpSp>
          <p:nvGrpSpPr>
            <p:cNvPr id="160" name="Group 18"/>
            <p:cNvGrpSpPr>
              <a:grpSpLocks/>
            </p:cNvGrpSpPr>
            <p:nvPr/>
          </p:nvGrpSpPr>
          <p:grpSpPr bwMode="auto">
            <a:xfrm>
              <a:off x="768" y="492"/>
              <a:ext cx="1563" cy="487"/>
              <a:chOff x="672" y="492"/>
              <a:chExt cx="1659" cy="487"/>
            </a:xfrm>
          </p:grpSpPr>
          <p:sp>
            <p:nvSpPr>
              <p:cNvPr id="161" name="AutoShape 19"/>
              <p:cNvSpPr>
                <a:spLocks noChangeArrowheads="1"/>
              </p:cNvSpPr>
              <p:nvPr/>
            </p:nvSpPr>
            <p:spPr bwMode="auto">
              <a:xfrm>
                <a:off x="672" y="492"/>
                <a:ext cx="1584" cy="444"/>
              </a:xfrm>
              <a:prstGeom prst="wedgeRoundRectCallout">
                <a:avLst>
                  <a:gd name="adj1" fmla="val -9912"/>
                  <a:gd name="adj2" fmla="val 90542"/>
                  <a:gd name="adj3" fmla="val 16667"/>
                </a:avLst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rgbClr val="3D8F02"/>
                  </a:buClr>
                  <a:buFont typeface="Wingdings" pitchFamily="2" charset="2"/>
                  <a:buChar char="§"/>
                  <a:defRPr sz="22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1pPr>
                <a:lvl2pPr marL="742950" indent="-285750">
                  <a:spcBef>
                    <a:spcPct val="20000"/>
                  </a:spcBef>
                  <a:buClr>
                    <a:srgbClr val="FF8000"/>
                  </a:buClr>
                  <a:buFont typeface="Arial" pitchFamily="34" charset="0"/>
                  <a:buChar char="•"/>
                  <a:defRPr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1"/>
                  </a:buClr>
                  <a:buSzPct val="80000"/>
                  <a:buFont typeface="Wingdings" pitchFamily="2" charset="2"/>
                  <a:buChar char="§"/>
                  <a:defRPr sz="16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9pPr>
              </a:lstStyle>
              <a:p>
                <a:pPr algn="ctr">
                  <a:spcBef>
                    <a:spcPct val="0"/>
                  </a:spcBef>
                  <a:buClrTx/>
                  <a:buFontTx/>
                  <a:buNone/>
                </a:pPr>
                <a:endParaRPr lang="en-AU" altLang="de-DE" sz="2400">
                  <a:latin typeface="Times New Roman" pitchFamily="18" charset="0"/>
                </a:endParaRPr>
              </a:p>
            </p:txBody>
          </p:sp>
          <p:sp>
            <p:nvSpPr>
              <p:cNvPr id="162" name="Rectangle 20"/>
              <p:cNvSpPr>
                <a:spLocks noChangeArrowheads="1"/>
              </p:cNvSpPr>
              <p:nvPr/>
            </p:nvSpPr>
            <p:spPr bwMode="auto">
              <a:xfrm>
                <a:off x="733" y="517"/>
                <a:ext cx="1598" cy="46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90488" tIns="44450" rIns="90488" bIns="44450">
                <a:spAutoFit/>
              </a:bodyPr>
              <a:lstStyle>
                <a:lvl1pPr>
                  <a:spcBef>
                    <a:spcPct val="20000"/>
                  </a:spcBef>
                  <a:buClr>
                    <a:srgbClr val="3D8F02"/>
                  </a:buClr>
                  <a:buFont typeface="Wingdings" pitchFamily="2" charset="2"/>
                  <a:buChar char="§"/>
                  <a:defRPr sz="22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1pPr>
                <a:lvl2pPr marL="742950" indent="-285750">
                  <a:spcBef>
                    <a:spcPct val="20000"/>
                  </a:spcBef>
                  <a:buClr>
                    <a:srgbClr val="FF8000"/>
                  </a:buClr>
                  <a:buFont typeface="Arial" pitchFamily="34" charset="0"/>
                  <a:buChar char="•"/>
                  <a:defRPr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1"/>
                  </a:buClr>
                  <a:buSzPct val="80000"/>
                  <a:buFont typeface="Wingdings" pitchFamily="2" charset="2"/>
                  <a:buChar char="§"/>
                  <a:defRPr sz="16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9pPr>
              </a:lstStyle>
              <a:p>
                <a:pPr xmlns:a="http://schemas.openxmlformats.org/drawingml/2006/main" algn="ctr">
                  <a:spcBef>
                    <a:spcPct val="0"/>
                  </a:spcBef>
                  <a:buClrTx/>
                  <a:buFontTx/>
                  <a:buNone/>
                </a:pPr>
                <a:r xmlns:a="http://schemas.openxmlformats.org/drawingml/2006/main">
                  <a:rPr lang="bg" altLang="de-DE" sz="1800" dirty="0" smtClean="0">
                    <a:latin typeface="+mj-lt"/>
                  </a:rPr>
                  <a:t>Разходите са високи</a:t>
                </a:r>
              </a:p>
              <a:p>
                <a:pPr xmlns:a="http://schemas.openxmlformats.org/drawingml/2006/main" algn="ctr">
                  <a:spcBef>
                    <a:spcPct val="0"/>
                  </a:spcBef>
                  <a:buClrTx/>
                  <a:buFontTx/>
                  <a:buNone/>
                </a:pPr>
                <a:r xmlns:a="http://schemas.openxmlformats.org/drawingml/2006/main">
                  <a:rPr lang="bg" altLang="de-DE" sz="1800" dirty="0" smtClean="0">
                    <a:latin typeface="+mj-lt"/>
                  </a:rPr>
                  <a:t>= одит</a:t>
                </a:r>
                <a:endParaRPr xmlns:a="http://schemas.openxmlformats.org/drawingml/2006/main" lang="en-GB" altLang="de-DE" sz="1800" dirty="0">
                  <a:latin typeface="+mj-lt"/>
                </a:endParaRPr>
              </a:p>
            </p:txBody>
          </p:sp>
        </p:grpSp>
      </p:grpSp>
      <p:grpSp>
        <p:nvGrpSpPr>
          <p:cNvPr id="173" name="Group 21"/>
          <p:cNvGrpSpPr>
            <a:grpSpLocks/>
          </p:cNvGrpSpPr>
          <p:nvPr/>
        </p:nvGrpSpPr>
        <p:grpSpPr bwMode="auto">
          <a:xfrm>
            <a:off x="3352801" y="1803401"/>
            <a:ext cx="3848100" cy="1806575"/>
            <a:chOff x="1692" y="1128"/>
            <a:chExt cx="1560" cy="960"/>
          </a:xfrm>
        </p:grpSpPr>
        <p:grpSp>
          <p:nvGrpSpPr>
            <p:cNvPr id="174" name="Group 22"/>
            <p:cNvGrpSpPr>
              <a:grpSpLocks/>
            </p:cNvGrpSpPr>
            <p:nvPr/>
          </p:nvGrpSpPr>
          <p:grpSpPr bwMode="auto">
            <a:xfrm>
              <a:off x="1785" y="1560"/>
              <a:ext cx="423" cy="528"/>
              <a:chOff x="1785" y="1560"/>
              <a:chExt cx="423" cy="528"/>
            </a:xfrm>
          </p:grpSpPr>
          <p:grpSp>
            <p:nvGrpSpPr>
              <p:cNvPr id="176" name="Group 23"/>
              <p:cNvGrpSpPr>
                <a:grpSpLocks/>
              </p:cNvGrpSpPr>
              <p:nvPr/>
            </p:nvGrpSpPr>
            <p:grpSpPr bwMode="auto">
              <a:xfrm rot="3396685">
                <a:off x="2004" y="1704"/>
                <a:ext cx="168" cy="240"/>
                <a:chOff x="3408" y="288"/>
                <a:chExt cx="240" cy="432"/>
              </a:xfrm>
            </p:grpSpPr>
            <p:sp>
              <p:nvSpPr>
                <p:cNvPr id="183" name="AutoShape 24"/>
                <p:cNvSpPr>
                  <a:spLocks noChangeArrowheads="1"/>
                </p:cNvSpPr>
                <p:nvPr/>
              </p:nvSpPr>
              <p:spPr bwMode="auto">
                <a:xfrm>
                  <a:off x="3408" y="480"/>
                  <a:ext cx="240" cy="240"/>
                </a:xfrm>
                <a:prstGeom prst="roundRect">
                  <a:avLst>
                    <a:gd name="adj" fmla="val 16667"/>
                  </a:avLst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Clr>
                      <a:srgbClr val="3D8F02"/>
                    </a:buClr>
                    <a:buFont typeface="Wingdings" pitchFamily="2" charset="2"/>
                    <a:buChar char="§"/>
                    <a:defRPr sz="22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1pPr>
                  <a:lvl2pPr marL="742950" indent="-285750">
                    <a:spcBef>
                      <a:spcPct val="20000"/>
                    </a:spcBef>
                    <a:buClr>
                      <a:srgbClr val="FF8000"/>
                    </a:buClr>
                    <a:buFont typeface="Arial" pitchFamily="34" charset="0"/>
                    <a:buChar char="•"/>
                    <a:defRPr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2pPr>
                  <a:lvl3pPr marL="1143000" indent="-228600">
                    <a:spcBef>
                      <a:spcPct val="20000"/>
                    </a:spcBef>
                    <a:buClr>
                      <a:schemeClr val="tx1"/>
                    </a:buClr>
                    <a:buSzPct val="80000"/>
                    <a:buFont typeface="Wingdings" pitchFamily="2" charset="2"/>
                    <a:buChar char="§"/>
                    <a:defRPr sz="16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9pPr>
                </a:lstStyle>
                <a:p>
                  <a:pPr>
                    <a:spcBef>
                      <a:spcPct val="0"/>
                    </a:spcBef>
                    <a:buClrTx/>
                    <a:buFontTx/>
                    <a:buNone/>
                  </a:pPr>
                  <a:endParaRPr lang="de-DE" altLang="de-DE" sz="2400"/>
                </a:p>
              </p:txBody>
            </p:sp>
            <p:sp>
              <p:nvSpPr>
                <p:cNvPr id="184" name="Oval 25"/>
                <p:cNvSpPr>
                  <a:spLocks noChangeArrowheads="1"/>
                </p:cNvSpPr>
                <p:nvPr/>
              </p:nvSpPr>
              <p:spPr bwMode="auto">
                <a:xfrm>
                  <a:off x="3432" y="288"/>
                  <a:ext cx="192" cy="192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Clr>
                      <a:srgbClr val="3D8F02"/>
                    </a:buClr>
                    <a:buFont typeface="Wingdings" pitchFamily="2" charset="2"/>
                    <a:buChar char="§"/>
                    <a:defRPr sz="22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1pPr>
                  <a:lvl2pPr marL="742950" indent="-285750">
                    <a:spcBef>
                      <a:spcPct val="20000"/>
                    </a:spcBef>
                    <a:buClr>
                      <a:srgbClr val="FF8000"/>
                    </a:buClr>
                    <a:buFont typeface="Arial" pitchFamily="34" charset="0"/>
                    <a:buChar char="•"/>
                    <a:defRPr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2pPr>
                  <a:lvl3pPr marL="1143000" indent="-228600">
                    <a:spcBef>
                      <a:spcPct val="20000"/>
                    </a:spcBef>
                    <a:buClr>
                      <a:schemeClr val="tx1"/>
                    </a:buClr>
                    <a:buSzPct val="80000"/>
                    <a:buFont typeface="Wingdings" pitchFamily="2" charset="2"/>
                    <a:buChar char="§"/>
                    <a:defRPr sz="16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9pPr>
                </a:lstStyle>
                <a:p>
                  <a:pPr>
                    <a:spcBef>
                      <a:spcPct val="0"/>
                    </a:spcBef>
                    <a:buClrTx/>
                    <a:buFontTx/>
                    <a:buNone/>
                  </a:pPr>
                  <a:endParaRPr lang="de-DE" altLang="de-DE" sz="2400"/>
                </a:p>
              </p:txBody>
            </p:sp>
          </p:grpSp>
          <p:grpSp>
            <p:nvGrpSpPr>
              <p:cNvPr id="177" name="Group 26"/>
              <p:cNvGrpSpPr>
                <a:grpSpLocks/>
              </p:cNvGrpSpPr>
              <p:nvPr/>
            </p:nvGrpSpPr>
            <p:grpSpPr bwMode="auto">
              <a:xfrm rot="3396685">
                <a:off x="1932" y="1584"/>
                <a:ext cx="168" cy="240"/>
                <a:chOff x="3408" y="288"/>
                <a:chExt cx="240" cy="432"/>
              </a:xfrm>
            </p:grpSpPr>
            <p:sp>
              <p:nvSpPr>
                <p:cNvPr id="181" name="AutoShape 27"/>
                <p:cNvSpPr>
                  <a:spLocks noChangeArrowheads="1"/>
                </p:cNvSpPr>
                <p:nvPr/>
              </p:nvSpPr>
              <p:spPr bwMode="auto">
                <a:xfrm>
                  <a:off x="3408" y="480"/>
                  <a:ext cx="240" cy="240"/>
                </a:xfrm>
                <a:prstGeom prst="roundRect">
                  <a:avLst>
                    <a:gd name="adj" fmla="val 16667"/>
                  </a:avLst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Clr>
                      <a:srgbClr val="3D8F02"/>
                    </a:buClr>
                    <a:buFont typeface="Wingdings" pitchFamily="2" charset="2"/>
                    <a:buChar char="§"/>
                    <a:defRPr sz="22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1pPr>
                  <a:lvl2pPr marL="742950" indent="-285750">
                    <a:spcBef>
                      <a:spcPct val="20000"/>
                    </a:spcBef>
                    <a:buClr>
                      <a:srgbClr val="FF8000"/>
                    </a:buClr>
                    <a:buFont typeface="Arial" pitchFamily="34" charset="0"/>
                    <a:buChar char="•"/>
                    <a:defRPr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2pPr>
                  <a:lvl3pPr marL="1143000" indent="-228600">
                    <a:spcBef>
                      <a:spcPct val="20000"/>
                    </a:spcBef>
                    <a:buClr>
                      <a:schemeClr val="tx1"/>
                    </a:buClr>
                    <a:buSzPct val="80000"/>
                    <a:buFont typeface="Wingdings" pitchFamily="2" charset="2"/>
                    <a:buChar char="§"/>
                    <a:defRPr sz="16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9pPr>
                </a:lstStyle>
                <a:p>
                  <a:pPr>
                    <a:spcBef>
                      <a:spcPct val="0"/>
                    </a:spcBef>
                    <a:buClrTx/>
                    <a:buFontTx/>
                    <a:buNone/>
                  </a:pPr>
                  <a:endParaRPr lang="de-DE" altLang="de-DE" sz="2400"/>
                </a:p>
              </p:txBody>
            </p:sp>
            <p:sp>
              <p:nvSpPr>
                <p:cNvPr id="182" name="Oval 28"/>
                <p:cNvSpPr>
                  <a:spLocks noChangeArrowheads="1"/>
                </p:cNvSpPr>
                <p:nvPr/>
              </p:nvSpPr>
              <p:spPr bwMode="auto">
                <a:xfrm>
                  <a:off x="3432" y="288"/>
                  <a:ext cx="192" cy="192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Clr>
                      <a:srgbClr val="3D8F02"/>
                    </a:buClr>
                    <a:buFont typeface="Wingdings" pitchFamily="2" charset="2"/>
                    <a:buChar char="§"/>
                    <a:defRPr sz="22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1pPr>
                  <a:lvl2pPr marL="742950" indent="-285750">
                    <a:spcBef>
                      <a:spcPct val="20000"/>
                    </a:spcBef>
                    <a:buClr>
                      <a:srgbClr val="FF8000"/>
                    </a:buClr>
                    <a:buFont typeface="Arial" pitchFamily="34" charset="0"/>
                    <a:buChar char="•"/>
                    <a:defRPr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2pPr>
                  <a:lvl3pPr marL="1143000" indent="-228600">
                    <a:spcBef>
                      <a:spcPct val="20000"/>
                    </a:spcBef>
                    <a:buClr>
                      <a:schemeClr val="tx1"/>
                    </a:buClr>
                    <a:buSzPct val="80000"/>
                    <a:buFont typeface="Wingdings" pitchFamily="2" charset="2"/>
                    <a:buChar char="§"/>
                    <a:defRPr sz="16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9pPr>
                </a:lstStyle>
                <a:p>
                  <a:pPr>
                    <a:spcBef>
                      <a:spcPct val="0"/>
                    </a:spcBef>
                    <a:buClrTx/>
                    <a:buFontTx/>
                    <a:buNone/>
                  </a:pPr>
                  <a:endParaRPr lang="de-DE" altLang="de-DE" sz="2400"/>
                </a:p>
              </p:txBody>
            </p:sp>
          </p:grpSp>
          <p:sp>
            <p:nvSpPr>
              <p:cNvPr id="178" name="AutoShape 29"/>
              <p:cNvSpPr>
                <a:spLocks noChangeArrowheads="1"/>
              </p:cNvSpPr>
              <p:nvPr/>
            </p:nvSpPr>
            <p:spPr bwMode="auto">
              <a:xfrm rot="3319005">
                <a:off x="1687" y="1757"/>
                <a:ext cx="528" cy="133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4500 w 21600"/>
                  <a:gd name="T13" fmla="*/ 4547 h 21600"/>
                  <a:gd name="T14" fmla="*/ 17100 w 21600"/>
                  <a:gd name="T15" fmla="*/ 17053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de-AT"/>
              </a:p>
            </p:txBody>
          </p:sp>
          <p:sp>
            <p:nvSpPr>
              <p:cNvPr id="179" name="Oval 30"/>
              <p:cNvSpPr>
                <a:spLocks noChangeArrowheads="1"/>
              </p:cNvSpPr>
              <p:nvPr/>
            </p:nvSpPr>
            <p:spPr bwMode="auto">
              <a:xfrm>
                <a:off x="1785" y="1751"/>
                <a:ext cx="111" cy="133"/>
              </a:xfrm>
              <a:prstGeom prst="ellipse">
                <a:avLst/>
              </a:prstGeom>
              <a:solidFill>
                <a:srgbClr val="FFFF99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rgbClr val="3D8F02"/>
                  </a:buClr>
                  <a:buFont typeface="Wingdings" pitchFamily="2" charset="2"/>
                  <a:buChar char="§"/>
                  <a:defRPr sz="22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1pPr>
                <a:lvl2pPr marL="742950" indent="-285750">
                  <a:spcBef>
                    <a:spcPct val="20000"/>
                  </a:spcBef>
                  <a:buClr>
                    <a:srgbClr val="FF8000"/>
                  </a:buClr>
                  <a:buFont typeface="Arial" pitchFamily="34" charset="0"/>
                  <a:buChar char="•"/>
                  <a:defRPr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1"/>
                  </a:buClr>
                  <a:buSzPct val="80000"/>
                  <a:buFont typeface="Wingdings" pitchFamily="2" charset="2"/>
                  <a:buChar char="§"/>
                  <a:defRPr sz="16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9pPr>
              </a:lstStyle>
              <a:p>
                <a:pPr>
                  <a:spcBef>
                    <a:spcPct val="0"/>
                  </a:spcBef>
                  <a:buClrTx/>
                  <a:buFontTx/>
                  <a:buNone/>
                </a:pPr>
                <a:endParaRPr lang="de-DE" altLang="de-DE" sz="2400"/>
              </a:p>
            </p:txBody>
          </p:sp>
          <p:sp>
            <p:nvSpPr>
              <p:cNvPr id="180" name="Oval 31"/>
              <p:cNvSpPr>
                <a:spLocks noChangeArrowheads="1"/>
              </p:cNvSpPr>
              <p:nvPr/>
            </p:nvSpPr>
            <p:spPr bwMode="auto">
              <a:xfrm>
                <a:off x="1896" y="1908"/>
                <a:ext cx="111" cy="133"/>
              </a:xfrm>
              <a:prstGeom prst="ellipse">
                <a:avLst/>
              </a:prstGeom>
              <a:solidFill>
                <a:srgbClr val="FFFF99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rgbClr val="3D8F02"/>
                  </a:buClr>
                  <a:buFont typeface="Wingdings" pitchFamily="2" charset="2"/>
                  <a:buChar char="§"/>
                  <a:defRPr sz="22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1pPr>
                <a:lvl2pPr marL="742950" indent="-285750">
                  <a:spcBef>
                    <a:spcPct val="20000"/>
                  </a:spcBef>
                  <a:buClr>
                    <a:srgbClr val="FF8000"/>
                  </a:buClr>
                  <a:buFont typeface="Arial" pitchFamily="34" charset="0"/>
                  <a:buChar char="•"/>
                  <a:defRPr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1"/>
                  </a:buClr>
                  <a:buSzPct val="80000"/>
                  <a:buFont typeface="Wingdings" pitchFamily="2" charset="2"/>
                  <a:buChar char="§"/>
                  <a:defRPr sz="16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9pPr>
              </a:lstStyle>
              <a:p>
                <a:pPr>
                  <a:spcBef>
                    <a:spcPct val="0"/>
                  </a:spcBef>
                  <a:buClrTx/>
                  <a:buFontTx/>
                  <a:buNone/>
                </a:pPr>
                <a:endParaRPr lang="de-DE" altLang="de-DE" sz="2400"/>
              </a:p>
            </p:txBody>
          </p:sp>
        </p:grpSp>
        <p:sp>
          <p:nvSpPr>
            <p:cNvPr id="175" name="AutoShape 32"/>
            <p:cNvSpPr>
              <a:spLocks noChangeArrowheads="1"/>
            </p:cNvSpPr>
            <p:nvPr/>
          </p:nvSpPr>
          <p:spPr bwMode="auto">
            <a:xfrm>
              <a:off x="1692" y="1128"/>
              <a:ext cx="1560" cy="276"/>
            </a:xfrm>
            <a:prstGeom prst="wedgeRoundRectCallout">
              <a:avLst>
                <a:gd name="adj1" fmla="val -20704"/>
                <a:gd name="adj2" fmla="val 143843"/>
                <a:gd name="adj3" fmla="val 16667"/>
              </a:avLst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rgbClr val="3D8F02"/>
                </a:buClr>
                <a:buFont typeface="Wingdings" pitchFamily="2" charset="2"/>
                <a:buChar char="§"/>
                <a:defRPr sz="2200">
                  <a:solidFill>
                    <a:schemeClr val="tx1"/>
                  </a:solidFill>
                  <a:latin typeface="Arial" pitchFamily="34" charset="0"/>
                  <a:ea typeface="ヒラギノ角ゴ Pro W3" pitchFamily="32" charset="-128"/>
                </a:defRPr>
              </a:lvl1pPr>
              <a:lvl2pPr marL="742950" indent="-285750">
                <a:spcBef>
                  <a:spcPct val="20000"/>
                </a:spcBef>
                <a:buClr>
                  <a:srgbClr val="FF8000"/>
                </a:buClr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Arial" pitchFamily="34" charset="0"/>
                  <a:ea typeface="ヒラギノ角ゴ Pro W3" pitchFamily="32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tx1"/>
                </a:buClr>
                <a:buSzPct val="80000"/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pitchFamily="34" charset="0"/>
                  <a:ea typeface="ヒラギノ角ゴ Pro W3" pitchFamily="32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  <a:ea typeface="ヒラギノ角ゴ Pro W3" pitchFamily="32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ヒラギノ角ゴ Pro W3" pitchFamily="32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ヒラギノ角ゴ Pro W3" pitchFamily="32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ヒラギノ角ゴ Pro W3" pitchFamily="32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ヒラギノ角ゴ Pro W3" pitchFamily="32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ヒラギノ角ゴ Pro W3" pitchFamily="32" charset="-128"/>
                </a:defRPr>
              </a:lvl9pPr>
            </a:lstStyle>
            <a:p>
              <a:pPr xmlns:a="http://schemas.openxmlformats.org/drawingml/2006/main" algn="ctr">
                <a:spcBef>
                  <a:spcPct val="0"/>
                </a:spcBef>
                <a:buClrTx/>
                <a:buNone/>
              </a:pPr>
              <a:r xmlns:a="http://schemas.openxmlformats.org/drawingml/2006/main">
                <a:rPr lang="bg" altLang="de-DE" sz="1800" dirty="0" smtClean="0">
                  <a:latin typeface="+mj-lt"/>
                </a:rPr>
                <a:t>Избягвайте отпадъците </a:t>
              </a:r>
              <a:br xmlns:a="http://schemas.openxmlformats.org/drawingml/2006/main">
                <a:rPr lang="en-GB" altLang="de-DE" sz="1800" dirty="0" smtClean="0">
                  <a:latin typeface="+mj-lt"/>
                </a:rPr>
              </a:br>
              <a:r xmlns:a="http://schemas.openxmlformats.org/drawingml/2006/main">
                <a:rPr lang="bg" altLang="de-DE" sz="1800" dirty="0" smtClean="0">
                  <a:latin typeface="+mj-lt"/>
                </a:rPr>
                <a:t>Някои инвестиции</a:t>
              </a:r>
              <a:endParaRPr xmlns:a="http://schemas.openxmlformats.org/drawingml/2006/main" lang="en-GB" altLang="de-DE" sz="1800" dirty="0">
                <a:latin typeface="+mj-lt"/>
              </a:endParaRPr>
            </a:p>
          </p:txBody>
        </p:sp>
      </p:grpSp>
      <p:grpSp>
        <p:nvGrpSpPr>
          <p:cNvPr id="185" name="Group 33"/>
          <p:cNvGrpSpPr>
            <a:grpSpLocks/>
          </p:cNvGrpSpPr>
          <p:nvPr/>
        </p:nvGrpSpPr>
        <p:grpSpPr bwMode="auto">
          <a:xfrm>
            <a:off x="4470402" y="3708400"/>
            <a:ext cx="4165886" cy="1048552"/>
            <a:chOff x="2152" y="1992"/>
            <a:chExt cx="2912" cy="803"/>
          </a:xfrm>
        </p:grpSpPr>
        <p:grpSp>
          <p:nvGrpSpPr>
            <p:cNvPr id="186" name="Group 34"/>
            <p:cNvGrpSpPr>
              <a:grpSpLocks/>
            </p:cNvGrpSpPr>
            <p:nvPr/>
          </p:nvGrpSpPr>
          <p:grpSpPr bwMode="auto">
            <a:xfrm>
              <a:off x="2152" y="1992"/>
              <a:ext cx="584" cy="408"/>
              <a:chOff x="1528" y="1152"/>
              <a:chExt cx="584" cy="408"/>
            </a:xfrm>
          </p:grpSpPr>
          <p:grpSp>
            <p:nvGrpSpPr>
              <p:cNvPr id="190" name="Group 35"/>
              <p:cNvGrpSpPr>
                <a:grpSpLocks/>
              </p:cNvGrpSpPr>
              <p:nvPr/>
            </p:nvGrpSpPr>
            <p:grpSpPr bwMode="auto">
              <a:xfrm>
                <a:off x="1860" y="1152"/>
                <a:ext cx="168" cy="240"/>
                <a:chOff x="3408" y="288"/>
                <a:chExt cx="240" cy="432"/>
              </a:xfrm>
            </p:grpSpPr>
            <p:sp>
              <p:nvSpPr>
                <p:cNvPr id="198" name="AutoShape 36"/>
                <p:cNvSpPr>
                  <a:spLocks noChangeArrowheads="1"/>
                </p:cNvSpPr>
                <p:nvPr/>
              </p:nvSpPr>
              <p:spPr bwMode="auto">
                <a:xfrm>
                  <a:off x="3408" y="480"/>
                  <a:ext cx="240" cy="240"/>
                </a:xfrm>
                <a:prstGeom prst="roundRect">
                  <a:avLst>
                    <a:gd name="adj" fmla="val 16667"/>
                  </a:avLst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Clr>
                      <a:srgbClr val="3D8F02"/>
                    </a:buClr>
                    <a:buFont typeface="Wingdings" pitchFamily="2" charset="2"/>
                    <a:buChar char="§"/>
                    <a:defRPr sz="22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1pPr>
                  <a:lvl2pPr marL="742950" indent="-285750">
                    <a:spcBef>
                      <a:spcPct val="20000"/>
                    </a:spcBef>
                    <a:buClr>
                      <a:srgbClr val="FF8000"/>
                    </a:buClr>
                    <a:buFont typeface="Arial" pitchFamily="34" charset="0"/>
                    <a:buChar char="•"/>
                    <a:defRPr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2pPr>
                  <a:lvl3pPr marL="1143000" indent="-228600">
                    <a:spcBef>
                      <a:spcPct val="20000"/>
                    </a:spcBef>
                    <a:buClr>
                      <a:schemeClr val="tx1"/>
                    </a:buClr>
                    <a:buSzPct val="80000"/>
                    <a:buFont typeface="Wingdings" pitchFamily="2" charset="2"/>
                    <a:buChar char="§"/>
                    <a:defRPr sz="16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9pPr>
                </a:lstStyle>
                <a:p>
                  <a:pPr>
                    <a:spcBef>
                      <a:spcPct val="0"/>
                    </a:spcBef>
                    <a:buClrTx/>
                    <a:buFontTx/>
                    <a:buNone/>
                  </a:pPr>
                  <a:endParaRPr lang="de-DE" altLang="de-DE" sz="2400"/>
                </a:p>
              </p:txBody>
            </p:sp>
            <p:sp>
              <p:nvSpPr>
                <p:cNvPr id="199" name="Oval 37"/>
                <p:cNvSpPr>
                  <a:spLocks noChangeArrowheads="1"/>
                </p:cNvSpPr>
                <p:nvPr/>
              </p:nvSpPr>
              <p:spPr bwMode="auto">
                <a:xfrm>
                  <a:off x="3432" y="288"/>
                  <a:ext cx="192" cy="192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Clr>
                      <a:srgbClr val="3D8F02"/>
                    </a:buClr>
                    <a:buFont typeface="Wingdings" pitchFamily="2" charset="2"/>
                    <a:buChar char="§"/>
                    <a:defRPr sz="22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1pPr>
                  <a:lvl2pPr marL="742950" indent="-285750">
                    <a:spcBef>
                      <a:spcPct val="20000"/>
                    </a:spcBef>
                    <a:buClr>
                      <a:srgbClr val="FF8000"/>
                    </a:buClr>
                    <a:buFont typeface="Arial" pitchFamily="34" charset="0"/>
                    <a:buChar char="•"/>
                    <a:defRPr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2pPr>
                  <a:lvl3pPr marL="1143000" indent="-228600">
                    <a:spcBef>
                      <a:spcPct val="20000"/>
                    </a:spcBef>
                    <a:buClr>
                      <a:schemeClr val="tx1"/>
                    </a:buClr>
                    <a:buSzPct val="80000"/>
                    <a:buFont typeface="Wingdings" pitchFamily="2" charset="2"/>
                    <a:buChar char="§"/>
                    <a:defRPr sz="16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9pPr>
                </a:lstStyle>
                <a:p>
                  <a:pPr>
                    <a:spcBef>
                      <a:spcPct val="0"/>
                    </a:spcBef>
                    <a:buClrTx/>
                    <a:buFontTx/>
                    <a:buNone/>
                  </a:pPr>
                  <a:endParaRPr lang="de-DE" altLang="de-DE" sz="2400"/>
                </a:p>
              </p:txBody>
            </p:sp>
          </p:grpSp>
          <p:grpSp>
            <p:nvGrpSpPr>
              <p:cNvPr id="191" name="Group 38"/>
              <p:cNvGrpSpPr>
                <a:grpSpLocks/>
              </p:cNvGrpSpPr>
              <p:nvPr/>
            </p:nvGrpSpPr>
            <p:grpSpPr bwMode="auto">
              <a:xfrm>
                <a:off x="1692" y="1152"/>
                <a:ext cx="168" cy="240"/>
                <a:chOff x="3408" y="288"/>
                <a:chExt cx="240" cy="432"/>
              </a:xfrm>
            </p:grpSpPr>
            <p:sp>
              <p:nvSpPr>
                <p:cNvPr id="196" name="AutoShape 39"/>
                <p:cNvSpPr>
                  <a:spLocks noChangeArrowheads="1"/>
                </p:cNvSpPr>
                <p:nvPr/>
              </p:nvSpPr>
              <p:spPr bwMode="auto">
                <a:xfrm>
                  <a:off x="3408" y="480"/>
                  <a:ext cx="240" cy="240"/>
                </a:xfrm>
                <a:prstGeom prst="roundRect">
                  <a:avLst>
                    <a:gd name="adj" fmla="val 16667"/>
                  </a:avLst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Clr>
                      <a:srgbClr val="3D8F02"/>
                    </a:buClr>
                    <a:buFont typeface="Wingdings" pitchFamily="2" charset="2"/>
                    <a:buChar char="§"/>
                    <a:defRPr sz="22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1pPr>
                  <a:lvl2pPr marL="742950" indent="-285750">
                    <a:spcBef>
                      <a:spcPct val="20000"/>
                    </a:spcBef>
                    <a:buClr>
                      <a:srgbClr val="FF8000"/>
                    </a:buClr>
                    <a:buFont typeface="Arial" pitchFamily="34" charset="0"/>
                    <a:buChar char="•"/>
                    <a:defRPr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2pPr>
                  <a:lvl3pPr marL="1143000" indent="-228600">
                    <a:spcBef>
                      <a:spcPct val="20000"/>
                    </a:spcBef>
                    <a:buClr>
                      <a:schemeClr val="tx1"/>
                    </a:buClr>
                    <a:buSzPct val="80000"/>
                    <a:buFont typeface="Wingdings" pitchFamily="2" charset="2"/>
                    <a:buChar char="§"/>
                    <a:defRPr sz="16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9pPr>
                </a:lstStyle>
                <a:p>
                  <a:pPr>
                    <a:spcBef>
                      <a:spcPct val="0"/>
                    </a:spcBef>
                    <a:buClrTx/>
                    <a:buFontTx/>
                    <a:buNone/>
                  </a:pPr>
                  <a:endParaRPr lang="de-DE" altLang="de-DE" sz="2400"/>
                </a:p>
              </p:txBody>
            </p:sp>
            <p:sp>
              <p:nvSpPr>
                <p:cNvPr id="197" name="Oval 40"/>
                <p:cNvSpPr>
                  <a:spLocks noChangeArrowheads="1"/>
                </p:cNvSpPr>
                <p:nvPr/>
              </p:nvSpPr>
              <p:spPr bwMode="auto">
                <a:xfrm>
                  <a:off x="3432" y="288"/>
                  <a:ext cx="192" cy="192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Clr>
                      <a:srgbClr val="3D8F02"/>
                    </a:buClr>
                    <a:buFont typeface="Wingdings" pitchFamily="2" charset="2"/>
                    <a:buChar char="§"/>
                    <a:defRPr sz="22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1pPr>
                  <a:lvl2pPr marL="742950" indent="-285750">
                    <a:spcBef>
                      <a:spcPct val="20000"/>
                    </a:spcBef>
                    <a:buClr>
                      <a:srgbClr val="FF8000"/>
                    </a:buClr>
                    <a:buFont typeface="Arial" pitchFamily="34" charset="0"/>
                    <a:buChar char="•"/>
                    <a:defRPr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2pPr>
                  <a:lvl3pPr marL="1143000" indent="-228600">
                    <a:spcBef>
                      <a:spcPct val="20000"/>
                    </a:spcBef>
                    <a:buClr>
                      <a:schemeClr val="tx1"/>
                    </a:buClr>
                    <a:buSzPct val="80000"/>
                    <a:buFont typeface="Wingdings" pitchFamily="2" charset="2"/>
                    <a:buChar char="§"/>
                    <a:defRPr sz="16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9pPr>
                </a:lstStyle>
                <a:p>
                  <a:pPr>
                    <a:spcBef>
                      <a:spcPct val="0"/>
                    </a:spcBef>
                    <a:buClrTx/>
                    <a:buFontTx/>
                    <a:buNone/>
                  </a:pPr>
                  <a:endParaRPr lang="de-DE" altLang="de-DE" sz="2400"/>
                </a:p>
              </p:txBody>
            </p:sp>
          </p:grpSp>
          <p:sp>
            <p:nvSpPr>
              <p:cNvPr id="192" name="Line 41"/>
              <p:cNvSpPr>
                <a:spLocks noChangeShapeType="1"/>
              </p:cNvSpPr>
              <p:nvPr/>
            </p:nvSpPr>
            <p:spPr bwMode="auto">
              <a:xfrm>
                <a:off x="1528" y="1519"/>
                <a:ext cx="0" cy="1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de-AT"/>
              </a:p>
            </p:txBody>
          </p:sp>
          <p:sp>
            <p:nvSpPr>
              <p:cNvPr id="193" name="AutoShape 42"/>
              <p:cNvSpPr>
                <a:spLocks noChangeArrowheads="1"/>
              </p:cNvSpPr>
              <p:nvPr/>
            </p:nvSpPr>
            <p:spPr bwMode="auto">
              <a:xfrm>
                <a:off x="1584" y="1327"/>
                <a:ext cx="528" cy="133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4500 w 21600"/>
                  <a:gd name="T13" fmla="*/ 4547 h 21600"/>
                  <a:gd name="T14" fmla="*/ 17100 w 21600"/>
                  <a:gd name="T15" fmla="*/ 17053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de-AT"/>
              </a:p>
            </p:txBody>
          </p:sp>
          <p:sp>
            <p:nvSpPr>
              <p:cNvPr id="194" name="Oval 43"/>
              <p:cNvSpPr>
                <a:spLocks noChangeArrowheads="1"/>
              </p:cNvSpPr>
              <p:nvPr/>
            </p:nvSpPr>
            <p:spPr bwMode="auto">
              <a:xfrm>
                <a:off x="1695" y="1427"/>
                <a:ext cx="111" cy="133"/>
              </a:xfrm>
              <a:prstGeom prst="ellipse">
                <a:avLst/>
              </a:prstGeom>
              <a:solidFill>
                <a:srgbClr val="FFFF99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rgbClr val="3D8F02"/>
                  </a:buClr>
                  <a:buFont typeface="Wingdings" pitchFamily="2" charset="2"/>
                  <a:buChar char="§"/>
                  <a:defRPr sz="22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1pPr>
                <a:lvl2pPr marL="742950" indent="-285750">
                  <a:spcBef>
                    <a:spcPct val="20000"/>
                  </a:spcBef>
                  <a:buClr>
                    <a:srgbClr val="FF8000"/>
                  </a:buClr>
                  <a:buFont typeface="Arial" pitchFamily="34" charset="0"/>
                  <a:buChar char="•"/>
                  <a:defRPr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1"/>
                  </a:buClr>
                  <a:buSzPct val="80000"/>
                  <a:buFont typeface="Wingdings" pitchFamily="2" charset="2"/>
                  <a:buChar char="§"/>
                  <a:defRPr sz="16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9pPr>
              </a:lstStyle>
              <a:p>
                <a:pPr>
                  <a:spcBef>
                    <a:spcPct val="0"/>
                  </a:spcBef>
                  <a:buClrTx/>
                  <a:buFontTx/>
                  <a:buNone/>
                </a:pPr>
                <a:endParaRPr lang="de-DE" altLang="de-DE" sz="2400"/>
              </a:p>
            </p:txBody>
          </p:sp>
          <p:sp>
            <p:nvSpPr>
              <p:cNvPr id="195" name="Oval 44"/>
              <p:cNvSpPr>
                <a:spLocks noChangeArrowheads="1"/>
              </p:cNvSpPr>
              <p:nvPr/>
            </p:nvSpPr>
            <p:spPr bwMode="auto">
              <a:xfrm>
                <a:off x="1890" y="1427"/>
                <a:ext cx="111" cy="133"/>
              </a:xfrm>
              <a:prstGeom prst="ellipse">
                <a:avLst/>
              </a:prstGeom>
              <a:solidFill>
                <a:srgbClr val="FFFF99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rgbClr val="3D8F02"/>
                  </a:buClr>
                  <a:buFont typeface="Wingdings" pitchFamily="2" charset="2"/>
                  <a:buChar char="§"/>
                  <a:defRPr sz="22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1pPr>
                <a:lvl2pPr marL="742950" indent="-285750">
                  <a:spcBef>
                    <a:spcPct val="20000"/>
                  </a:spcBef>
                  <a:buClr>
                    <a:srgbClr val="FF8000"/>
                  </a:buClr>
                  <a:buFont typeface="Arial" pitchFamily="34" charset="0"/>
                  <a:buChar char="•"/>
                  <a:defRPr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1"/>
                  </a:buClr>
                  <a:buSzPct val="80000"/>
                  <a:buFont typeface="Wingdings" pitchFamily="2" charset="2"/>
                  <a:buChar char="§"/>
                  <a:defRPr sz="16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9pPr>
              </a:lstStyle>
              <a:p>
                <a:pPr>
                  <a:spcBef>
                    <a:spcPct val="0"/>
                  </a:spcBef>
                  <a:buClrTx/>
                  <a:buFontTx/>
                  <a:buNone/>
                </a:pPr>
                <a:endParaRPr lang="de-DE" altLang="de-DE" sz="2400"/>
              </a:p>
            </p:txBody>
          </p:sp>
        </p:grpSp>
        <p:grpSp>
          <p:nvGrpSpPr>
            <p:cNvPr id="187" name="Group 45"/>
            <p:cNvGrpSpPr>
              <a:grpSpLocks/>
            </p:cNvGrpSpPr>
            <p:nvPr/>
          </p:nvGrpSpPr>
          <p:grpSpPr bwMode="auto">
            <a:xfrm>
              <a:off x="2868" y="2208"/>
              <a:ext cx="2196" cy="587"/>
              <a:chOff x="2868" y="2208"/>
              <a:chExt cx="2196" cy="587"/>
            </a:xfrm>
          </p:grpSpPr>
          <p:sp>
            <p:nvSpPr>
              <p:cNvPr id="188" name="AutoShape 46"/>
              <p:cNvSpPr>
                <a:spLocks noChangeArrowheads="1"/>
              </p:cNvSpPr>
              <p:nvPr/>
            </p:nvSpPr>
            <p:spPr bwMode="auto">
              <a:xfrm>
                <a:off x="2868" y="2208"/>
                <a:ext cx="2196" cy="587"/>
              </a:xfrm>
              <a:prstGeom prst="wedgeRoundRectCallout">
                <a:avLst>
                  <a:gd name="adj1" fmla="val -56334"/>
                  <a:gd name="adj2" fmla="val -65751"/>
                  <a:gd name="adj3" fmla="val 16667"/>
                </a:avLst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rgbClr val="3D8F02"/>
                  </a:buClr>
                  <a:buFont typeface="Wingdings" pitchFamily="2" charset="2"/>
                  <a:buChar char="§"/>
                  <a:defRPr sz="22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1pPr>
                <a:lvl2pPr marL="742950" indent="-285750">
                  <a:spcBef>
                    <a:spcPct val="20000"/>
                  </a:spcBef>
                  <a:buClr>
                    <a:srgbClr val="FF8000"/>
                  </a:buClr>
                  <a:buFont typeface="Arial" pitchFamily="34" charset="0"/>
                  <a:buChar char="•"/>
                  <a:defRPr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1"/>
                  </a:buClr>
                  <a:buSzPct val="80000"/>
                  <a:buFont typeface="Wingdings" pitchFamily="2" charset="2"/>
                  <a:buChar char="§"/>
                  <a:defRPr sz="16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9pPr>
              </a:lstStyle>
              <a:p>
                <a:pPr algn="ctr">
                  <a:spcBef>
                    <a:spcPct val="0"/>
                  </a:spcBef>
                  <a:buClrTx/>
                  <a:buFontTx/>
                  <a:buNone/>
                </a:pPr>
                <a:endParaRPr lang="en-AU" altLang="de-DE" sz="2000" b="1">
                  <a:solidFill>
                    <a:srgbClr val="FFFF99"/>
                  </a:solidFill>
                  <a:latin typeface="Tahoma" pitchFamily="34" charset="0"/>
                </a:endParaRPr>
              </a:p>
            </p:txBody>
          </p:sp>
          <p:sp>
            <p:nvSpPr>
              <p:cNvPr id="189" name="Text Box 47"/>
              <p:cNvSpPr txBox="1">
                <a:spLocks noChangeArrowheads="1"/>
              </p:cNvSpPr>
              <p:nvPr/>
            </p:nvSpPr>
            <p:spPr bwMode="auto">
              <a:xfrm>
                <a:off x="3052" y="2356"/>
                <a:ext cx="1965" cy="28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Clr>
                    <a:srgbClr val="3D8F02"/>
                  </a:buClr>
                  <a:buFont typeface="Wingdings" pitchFamily="2" charset="2"/>
                  <a:buChar char="§"/>
                  <a:defRPr sz="22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1pPr>
                <a:lvl2pPr marL="742950" indent="-285750">
                  <a:spcBef>
                    <a:spcPct val="20000"/>
                  </a:spcBef>
                  <a:buClr>
                    <a:srgbClr val="FF8000"/>
                  </a:buClr>
                  <a:buFont typeface="Arial" pitchFamily="34" charset="0"/>
                  <a:buChar char="•"/>
                  <a:defRPr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1"/>
                  </a:buClr>
                  <a:buSzPct val="80000"/>
                  <a:buFont typeface="Wingdings" pitchFamily="2" charset="2"/>
                  <a:buChar char="§"/>
                  <a:defRPr sz="16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9pPr>
              </a:lstStyle>
              <a:p>
                <a:pPr xmlns:a="http://schemas.openxmlformats.org/drawingml/2006/main">
                  <a:spcBef>
                    <a:spcPct val="0"/>
                  </a:spcBef>
                  <a:buClrTx/>
                  <a:buFontTx/>
                  <a:buNone/>
                </a:pPr>
                <a:r xmlns:a="http://schemas.openxmlformats.org/drawingml/2006/main">
                  <a:rPr lang="bg" altLang="de-DE" sz="1800" dirty="0" smtClean="0">
                    <a:latin typeface="+mj-lt"/>
                  </a:rPr>
                  <a:t>Всичко под контрол</a:t>
                </a:r>
                <a:endParaRPr xmlns:a="http://schemas.openxmlformats.org/drawingml/2006/main" lang="en-GB" altLang="de-DE" sz="1800" dirty="0">
                  <a:latin typeface="Tahoma" pitchFamily="34" charset="0"/>
                </a:endParaRPr>
              </a:p>
            </p:txBody>
          </p:sp>
        </p:grpSp>
      </p:grpSp>
      <p:grpSp>
        <p:nvGrpSpPr>
          <p:cNvPr id="200" name="Group 48"/>
          <p:cNvGrpSpPr>
            <a:grpSpLocks/>
          </p:cNvGrpSpPr>
          <p:nvPr/>
        </p:nvGrpSpPr>
        <p:grpSpPr bwMode="auto">
          <a:xfrm>
            <a:off x="6197600" y="1193800"/>
            <a:ext cx="4963584" cy="1720850"/>
            <a:chOff x="2884" y="348"/>
            <a:chExt cx="2760" cy="1188"/>
          </a:xfrm>
        </p:grpSpPr>
        <p:grpSp>
          <p:nvGrpSpPr>
            <p:cNvPr id="201" name="Group 49"/>
            <p:cNvGrpSpPr>
              <a:grpSpLocks/>
            </p:cNvGrpSpPr>
            <p:nvPr/>
          </p:nvGrpSpPr>
          <p:grpSpPr bwMode="auto">
            <a:xfrm>
              <a:off x="3340" y="1128"/>
              <a:ext cx="584" cy="408"/>
              <a:chOff x="1528" y="1152"/>
              <a:chExt cx="584" cy="408"/>
            </a:xfrm>
          </p:grpSpPr>
          <p:grpSp>
            <p:nvGrpSpPr>
              <p:cNvPr id="204" name="Group 50"/>
              <p:cNvGrpSpPr>
                <a:grpSpLocks/>
              </p:cNvGrpSpPr>
              <p:nvPr/>
            </p:nvGrpSpPr>
            <p:grpSpPr bwMode="auto">
              <a:xfrm>
                <a:off x="1860" y="1152"/>
                <a:ext cx="168" cy="240"/>
                <a:chOff x="3408" y="288"/>
                <a:chExt cx="240" cy="432"/>
              </a:xfrm>
            </p:grpSpPr>
            <p:sp>
              <p:nvSpPr>
                <p:cNvPr id="212" name="AutoShape 51"/>
                <p:cNvSpPr>
                  <a:spLocks noChangeArrowheads="1"/>
                </p:cNvSpPr>
                <p:nvPr/>
              </p:nvSpPr>
              <p:spPr bwMode="auto">
                <a:xfrm>
                  <a:off x="3408" y="480"/>
                  <a:ext cx="240" cy="240"/>
                </a:xfrm>
                <a:prstGeom prst="roundRect">
                  <a:avLst>
                    <a:gd name="adj" fmla="val 16667"/>
                  </a:avLst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Clr>
                      <a:srgbClr val="3D8F02"/>
                    </a:buClr>
                    <a:buFont typeface="Wingdings" pitchFamily="2" charset="2"/>
                    <a:buChar char="§"/>
                    <a:defRPr sz="22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1pPr>
                  <a:lvl2pPr marL="742950" indent="-285750">
                    <a:spcBef>
                      <a:spcPct val="20000"/>
                    </a:spcBef>
                    <a:buClr>
                      <a:srgbClr val="FF8000"/>
                    </a:buClr>
                    <a:buFont typeface="Arial" pitchFamily="34" charset="0"/>
                    <a:buChar char="•"/>
                    <a:defRPr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2pPr>
                  <a:lvl3pPr marL="1143000" indent="-228600">
                    <a:spcBef>
                      <a:spcPct val="20000"/>
                    </a:spcBef>
                    <a:buClr>
                      <a:schemeClr val="tx1"/>
                    </a:buClr>
                    <a:buSzPct val="80000"/>
                    <a:buFont typeface="Wingdings" pitchFamily="2" charset="2"/>
                    <a:buChar char="§"/>
                    <a:defRPr sz="16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9pPr>
                </a:lstStyle>
                <a:p>
                  <a:pPr>
                    <a:spcBef>
                      <a:spcPct val="0"/>
                    </a:spcBef>
                    <a:buClrTx/>
                    <a:buFontTx/>
                    <a:buNone/>
                  </a:pPr>
                  <a:endParaRPr lang="de-DE" altLang="de-DE" sz="2400"/>
                </a:p>
              </p:txBody>
            </p:sp>
            <p:sp>
              <p:nvSpPr>
                <p:cNvPr id="213" name="Oval 52"/>
                <p:cNvSpPr>
                  <a:spLocks noChangeArrowheads="1"/>
                </p:cNvSpPr>
                <p:nvPr/>
              </p:nvSpPr>
              <p:spPr bwMode="auto">
                <a:xfrm>
                  <a:off x="3432" y="288"/>
                  <a:ext cx="192" cy="192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Clr>
                      <a:srgbClr val="3D8F02"/>
                    </a:buClr>
                    <a:buFont typeface="Wingdings" pitchFamily="2" charset="2"/>
                    <a:buChar char="§"/>
                    <a:defRPr sz="22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1pPr>
                  <a:lvl2pPr marL="742950" indent="-285750">
                    <a:spcBef>
                      <a:spcPct val="20000"/>
                    </a:spcBef>
                    <a:buClr>
                      <a:srgbClr val="FF8000"/>
                    </a:buClr>
                    <a:buFont typeface="Arial" pitchFamily="34" charset="0"/>
                    <a:buChar char="•"/>
                    <a:defRPr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2pPr>
                  <a:lvl3pPr marL="1143000" indent="-228600">
                    <a:spcBef>
                      <a:spcPct val="20000"/>
                    </a:spcBef>
                    <a:buClr>
                      <a:schemeClr val="tx1"/>
                    </a:buClr>
                    <a:buSzPct val="80000"/>
                    <a:buFont typeface="Wingdings" pitchFamily="2" charset="2"/>
                    <a:buChar char="§"/>
                    <a:defRPr sz="16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9pPr>
                </a:lstStyle>
                <a:p>
                  <a:pPr>
                    <a:spcBef>
                      <a:spcPct val="0"/>
                    </a:spcBef>
                    <a:buClrTx/>
                    <a:buFontTx/>
                    <a:buNone/>
                  </a:pPr>
                  <a:endParaRPr lang="de-DE" altLang="de-DE" sz="2400"/>
                </a:p>
              </p:txBody>
            </p:sp>
          </p:grpSp>
          <p:grpSp>
            <p:nvGrpSpPr>
              <p:cNvPr id="205" name="Group 53"/>
              <p:cNvGrpSpPr>
                <a:grpSpLocks/>
              </p:cNvGrpSpPr>
              <p:nvPr/>
            </p:nvGrpSpPr>
            <p:grpSpPr bwMode="auto">
              <a:xfrm>
                <a:off x="1692" y="1152"/>
                <a:ext cx="168" cy="240"/>
                <a:chOff x="3408" y="288"/>
                <a:chExt cx="240" cy="432"/>
              </a:xfrm>
            </p:grpSpPr>
            <p:sp>
              <p:nvSpPr>
                <p:cNvPr id="210" name="AutoShape 54"/>
                <p:cNvSpPr>
                  <a:spLocks noChangeArrowheads="1"/>
                </p:cNvSpPr>
                <p:nvPr/>
              </p:nvSpPr>
              <p:spPr bwMode="auto">
                <a:xfrm>
                  <a:off x="3408" y="480"/>
                  <a:ext cx="240" cy="240"/>
                </a:xfrm>
                <a:prstGeom prst="roundRect">
                  <a:avLst>
                    <a:gd name="adj" fmla="val 16667"/>
                  </a:avLst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Clr>
                      <a:srgbClr val="3D8F02"/>
                    </a:buClr>
                    <a:buFont typeface="Wingdings" pitchFamily="2" charset="2"/>
                    <a:buChar char="§"/>
                    <a:defRPr sz="22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1pPr>
                  <a:lvl2pPr marL="742950" indent="-285750">
                    <a:spcBef>
                      <a:spcPct val="20000"/>
                    </a:spcBef>
                    <a:buClr>
                      <a:srgbClr val="FF8000"/>
                    </a:buClr>
                    <a:buFont typeface="Arial" pitchFamily="34" charset="0"/>
                    <a:buChar char="•"/>
                    <a:defRPr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2pPr>
                  <a:lvl3pPr marL="1143000" indent="-228600">
                    <a:spcBef>
                      <a:spcPct val="20000"/>
                    </a:spcBef>
                    <a:buClr>
                      <a:schemeClr val="tx1"/>
                    </a:buClr>
                    <a:buSzPct val="80000"/>
                    <a:buFont typeface="Wingdings" pitchFamily="2" charset="2"/>
                    <a:buChar char="§"/>
                    <a:defRPr sz="16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9pPr>
                </a:lstStyle>
                <a:p>
                  <a:pPr>
                    <a:spcBef>
                      <a:spcPct val="0"/>
                    </a:spcBef>
                    <a:buClrTx/>
                    <a:buFontTx/>
                    <a:buNone/>
                  </a:pPr>
                  <a:endParaRPr lang="de-DE" altLang="de-DE" sz="2400"/>
                </a:p>
              </p:txBody>
            </p:sp>
            <p:sp>
              <p:nvSpPr>
                <p:cNvPr id="211" name="Oval 55"/>
                <p:cNvSpPr>
                  <a:spLocks noChangeArrowheads="1"/>
                </p:cNvSpPr>
                <p:nvPr/>
              </p:nvSpPr>
              <p:spPr bwMode="auto">
                <a:xfrm>
                  <a:off x="3432" y="288"/>
                  <a:ext cx="192" cy="192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Clr>
                      <a:srgbClr val="3D8F02"/>
                    </a:buClr>
                    <a:buFont typeface="Wingdings" pitchFamily="2" charset="2"/>
                    <a:buChar char="§"/>
                    <a:defRPr sz="22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1pPr>
                  <a:lvl2pPr marL="742950" indent="-285750">
                    <a:spcBef>
                      <a:spcPct val="20000"/>
                    </a:spcBef>
                    <a:buClr>
                      <a:srgbClr val="FF8000"/>
                    </a:buClr>
                    <a:buFont typeface="Arial" pitchFamily="34" charset="0"/>
                    <a:buChar char="•"/>
                    <a:defRPr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2pPr>
                  <a:lvl3pPr marL="1143000" indent="-228600">
                    <a:spcBef>
                      <a:spcPct val="20000"/>
                    </a:spcBef>
                    <a:buClr>
                      <a:schemeClr val="tx1"/>
                    </a:buClr>
                    <a:buSzPct val="80000"/>
                    <a:buFont typeface="Wingdings" pitchFamily="2" charset="2"/>
                    <a:buChar char="§"/>
                    <a:defRPr sz="16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9pPr>
                </a:lstStyle>
                <a:p>
                  <a:pPr>
                    <a:spcBef>
                      <a:spcPct val="0"/>
                    </a:spcBef>
                    <a:buClrTx/>
                    <a:buFontTx/>
                    <a:buNone/>
                  </a:pPr>
                  <a:endParaRPr lang="de-DE" altLang="de-DE" sz="2400"/>
                </a:p>
              </p:txBody>
            </p:sp>
          </p:grpSp>
          <p:sp>
            <p:nvSpPr>
              <p:cNvPr id="206" name="Line 56"/>
              <p:cNvSpPr>
                <a:spLocks noChangeShapeType="1"/>
              </p:cNvSpPr>
              <p:nvPr/>
            </p:nvSpPr>
            <p:spPr bwMode="auto">
              <a:xfrm>
                <a:off x="1528" y="1519"/>
                <a:ext cx="0" cy="1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de-AT"/>
              </a:p>
            </p:txBody>
          </p:sp>
          <p:sp>
            <p:nvSpPr>
              <p:cNvPr id="207" name="AutoShape 57"/>
              <p:cNvSpPr>
                <a:spLocks noChangeArrowheads="1"/>
              </p:cNvSpPr>
              <p:nvPr/>
            </p:nvSpPr>
            <p:spPr bwMode="auto">
              <a:xfrm>
                <a:off x="1584" y="1327"/>
                <a:ext cx="528" cy="133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4500 w 21600"/>
                  <a:gd name="T13" fmla="*/ 4547 h 21600"/>
                  <a:gd name="T14" fmla="*/ 17100 w 21600"/>
                  <a:gd name="T15" fmla="*/ 17053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de-AT"/>
              </a:p>
            </p:txBody>
          </p:sp>
          <p:sp>
            <p:nvSpPr>
              <p:cNvPr id="208" name="Oval 58"/>
              <p:cNvSpPr>
                <a:spLocks noChangeArrowheads="1"/>
              </p:cNvSpPr>
              <p:nvPr/>
            </p:nvSpPr>
            <p:spPr bwMode="auto">
              <a:xfrm>
                <a:off x="1695" y="1427"/>
                <a:ext cx="111" cy="133"/>
              </a:xfrm>
              <a:prstGeom prst="ellipse">
                <a:avLst/>
              </a:prstGeom>
              <a:solidFill>
                <a:srgbClr val="FFFF99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rgbClr val="3D8F02"/>
                  </a:buClr>
                  <a:buFont typeface="Wingdings" pitchFamily="2" charset="2"/>
                  <a:buChar char="§"/>
                  <a:defRPr sz="22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1pPr>
                <a:lvl2pPr marL="742950" indent="-285750">
                  <a:spcBef>
                    <a:spcPct val="20000"/>
                  </a:spcBef>
                  <a:buClr>
                    <a:srgbClr val="FF8000"/>
                  </a:buClr>
                  <a:buFont typeface="Arial" pitchFamily="34" charset="0"/>
                  <a:buChar char="•"/>
                  <a:defRPr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1"/>
                  </a:buClr>
                  <a:buSzPct val="80000"/>
                  <a:buFont typeface="Wingdings" pitchFamily="2" charset="2"/>
                  <a:buChar char="§"/>
                  <a:defRPr sz="16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9pPr>
              </a:lstStyle>
              <a:p>
                <a:pPr>
                  <a:spcBef>
                    <a:spcPct val="0"/>
                  </a:spcBef>
                  <a:buClrTx/>
                  <a:buFontTx/>
                  <a:buNone/>
                </a:pPr>
                <a:endParaRPr lang="de-DE" altLang="de-DE" sz="2400"/>
              </a:p>
            </p:txBody>
          </p:sp>
          <p:sp>
            <p:nvSpPr>
              <p:cNvPr id="209" name="Oval 59"/>
              <p:cNvSpPr>
                <a:spLocks noChangeArrowheads="1"/>
              </p:cNvSpPr>
              <p:nvPr/>
            </p:nvSpPr>
            <p:spPr bwMode="auto">
              <a:xfrm>
                <a:off x="1890" y="1427"/>
                <a:ext cx="111" cy="133"/>
              </a:xfrm>
              <a:prstGeom prst="ellipse">
                <a:avLst/>
              </a:prstGeom>
              <a:solidFill>
                <a:srgbClr val="FFFF99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rgbClr val="3D8F02"/>
                  </a:buClr>
                  <a:buFont typeface="Wingdings" pitchFamily="2" charset="2"/>
                  <a:buChar char="§"/>
                  <a:defRPr sz="22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1pPr>
                <a:lvl2pPr marL="742950" indent="-285750">
                  <a:spcBef>
                    <a:spcPct val="20000"/>
                  </a:spcBef>
                  <a:buClr>
                    <a:srgbClr val="FF8000"/>
                  </a:buClr>
                  <a:buFont typeface="Arial" pitchFamily="34" charset="0"/>
                  <a:buChar char="•"/>
                  <a:defRPr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1"/>
                  </a:buClr>
                  <a:buSzPct val="80000"/>
                  <a:buFont typeface="Wingdings" pitchFamily="2" charset="2"/>
                  <a:buChar char="§"/>
                  <a:defRPr sz="16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9pPr>
              </a:lstStyle>
              <a:p>
                <a:pPr>
                  <a:spcBef>
                    <a:spcPct val="0"/>
                  </a:spcBef>
                  <a:buClrTx/>
                  <a:buFontTx/>
                  <a:buNone/>
                </a:pPr>
                <a:endParaRPr lang="de-DE" altLang="de-DE" sz="2400"/>
              </a:p>
            </p:txBody>
          </p:sp>
        </p:grpSp>
        <p:sp>
          <p:nvSpPr>
            <p:cNvPr id="202" name="AutoShape 60"/>
            <p:cNvSpPr>
              <a:spLocks noChangeArrowheads="1"/>
            </p:cNvSpPr>
            <p:nvPr/>
          </p:nvSpPr>
          <p:spPr bwMode="auto">
            <a:xfrm>
              <a:off x="2884" y="348"/>
              <a:ext cx="2697" cy="444"/>
            </a:xfrm>
            <a:prstGeom prst="wedgeRoundRectCallout">
              <a:avLst>
                <a:gd name="adj1" fmla="val -25565"/>
                <a:gd name="adj2" fmla="val 117116"/>
                <a:gd name="adj3" fmla="val 16667"/>
              </a:avLst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rgbClr val="3D8F02"/>
                </a:buClr>
                <a:buFont typeface="Wingdings" pitchFamily="2" charset="2"/>
                <a:buChar char="§"/>
                <a:defRPr sz="2200">
                  <a:solidFill>
                    <a:schemeClr val="tx1"/>
                  </a:solidFill>
                  <a:latin typeface="Arial" pitchFamily="34" charset="0"/>
                  <a:ea typeface="ヒラギノ角ゴ Pro W3" pitchFamily="32" charset="-128"/>
                </a:defRPr>
              </a:lvl1pPr>
              <a:lvl2pPr marL="742950" indent="-285750">
                <a:spcBef>
                  <a:spcPct val="20000"/>
                </a:spcBef>
                <a:buClr>
                  <a:srgbClr val="FF8000"/>
                </a:buClr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Arial" pitchFamily="34" charset="0"/>
                  <a:ea typeface="ヒラギノ角ゴ Pro W3" pitchFamily="32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tx1"/>
                </a:buClr>
                <a:buSzPct val="80000"/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pitchFamily="34" charset="0"/>
                  <a:ea typeface="ヒラギノ角ゴ Pro W3" pitchFamily="32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  <a:ea typeface="ヒラギノ角ゴ Pro W3" pitchFamily="32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ヒラギノ角ゴ Pro W3" pitchFamily="32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ヒラギノ角ゴ Pro W3" pitchFamily="32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ヒラギノ角ゴ Pro W3" pitchFamily="32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ヒラギノ角ゴ Pro W3" pitchFamily="32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ヒラギノ角ゴ Pro W3" pitchFamily="32" charset="-128"/>
                </a:defRPr>
              </a:lvl9pPr>
            </a:lstStyle>
            <a:p>
              <a:pPr algn="ctr">
                <a:spcBef>
                  <a:spcPct val="0"/>
                </a:spcBef>
                <a:buClrTx/>
                <a:buFontTx/>
                <a:buNone/>
              </a:pPr>
              <a:endParaRPr lang="en-AU" altLang="de-DE" sz="2400">
                <a:latin typeface="Times New Roman" pitchFamily="18" charset="0"/>
              </a:endParaRPr>
            </a:p>
          </p:txBody>
        </p:sp>
        <p:sp>
          <p:nvSpPr>
            <p:cNvPr id="203" name="Text Box 61"/>
            <p:cNvSpPr txBox="1">
              <a:spLocks noChangeArrowheads="1"/>
            </p:cNvSpPr>
            <p:nvPr/>
          </p:nvSpPr>
          <p:spPr bwMode="auto">
            <a:xfrm>
              <a:off x="2958" y="352"/>
              <a:ext cx="2686" cy="4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rgbClr val="3D8F02"/>
                </a:buClr>
                <a:buFont typeface="Wingdings" pitchFamily="2" charset="2"/>
                <a:buChar char="§"/>
                <a:defRPr sz="2200">
                  <a:solidFill>
                    <a:schemeClr val="tx1"/>
                  </a:solidFill>
                  <a:latin typeface="Arial" pitchFamily="34" charset="0"/>
                  <a:ea typeface="ヒラギノ角ゴ Pro W3" pitchFamily="32" charset="-128"/>
                </a:defRPr>
              </a:lvl1pPr>
              <a:lvl2pPr marL="742950" indent="-285750">
                <a:spcBef>
                  <a:spcPct val="20000"/>
                </a:spcBef>
                <a:buClr>
                  <a:srgbClr val="FF8000"/>
                </a:buClr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Arial" pitchFamily="34" charset="0"/>
                  <a:ea typeface="ヒラギノ角ゴ Pro W3" pitchFamily="32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tx1"/>
                </a:buClr>
                <a:buSzPct val="80000"/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pitchFamily="34" charset="0"/>
                  <a:ea typeface="ヒラギノ角ゴ Pro W3" pitchFamily="32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  <a:ea typeface="ヒラギノ角ゴ Pro W3" pitchFamily="32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ヒラギノ角ゴ Pro W3" pitchFamily="32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ヒラギノ角ゴ Pro W3" pitchFamily="32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ヒラギノ角ゴ Pro W3" pitchFamily="32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ヒラギノ角ゴ Pro W3" pitchFamily="32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ヒラギノ角ゴ Pro W3" pitchFamily="32" charset="-128"/>
                </a:defRPr>
              </a:lvl9pPr>
            </a:lstStyle>
            <a:p>
              <a:pPr xmlns:a="http://schemas.openxmlformats.org/drawingml/2006/main" algn="ctr">
                <a:spcBef>
                  <a:spcPct val="0"/>
                </a:spcBef>
                <a:buClrTx/>
                <a:buNone/>
              </a:pPr>
              <a:r xmlns:a="http://schemas.openxmlformats.org/drawingml/2006/main">
                <a:rPr lang="bg" altLang="de-DE" sz="1800" dirty="0" smtClean="0">
                  <a:latin typeface="+mj-lt"/>
                </a:rPr>
                <a:t>Разходите отново са високи:</a:t>
              </a:r>
            </a:p>
            <a:p>
              <a:pPr xmlns:a="http://schemas.openxmlformats.org/drawingml/2006/main" algn="ctr">
                <a:spcBef>
                  <a:spcPct val="0"/>
                </a:spcBef>
                <a:buClrTx/>
                <a:buNone/>
              </a:pPr>
              <a:r xmlns:a="http://schemas.openxmlformats.org/drawingml/2006/main">
                <a:rPr lang="bg" altLang="de-DE" sz="1800" dirty="0" smtClean="0">
                  <a:latin typeface="+mj-lt"/>
                </a:rPr>
                <a:t>Кога беше последният одит?</a:t>
              </a:r>
              <a:endParaRPr xmlns:a="http://schemas.openxmlformats.org/drawingml/2006/main" lang="en-GB" altLang="de-DE" sz="1800" dirty="0">
                <a:latin typeface="+mj-lt"/>
              </a:endParaRPr>
            </a:p>
          </p:txBody>
        </p:sp>
      </p:grpSp>
      <p:grpSp>
        <p:nvGrpSpPr>
          <p:cNvPr id="214" name="Group 62"/>
          <p:cNvGrpSpPr>
            <a:grpSpLocks/>
          </p:cNvGrpSpPr>
          <p:nvPr/>
        </p:nvGrpSpPr>
        <p:grpSpPr bwMode="auto">
          <a:xfrm>
            <a:off x="8432801" y="2713551"/>
            <a:ext cx="3511551" cy="1283773"/>
            <a:chOff x="4101" y="1189"/>
            <a:chExt cx="1659" cy="827"/>
          </a:xfrm>
        </p:grpSpPr>
        <p:grpSp>
          <p:nvGrpSpPr>
            <p:cNvPr id="215" name="Group 63"/>
            <p:cNvGrpSpPr>
              <a:grpSpLocks/>
            </p:cNvGrpSpPr>
            <p:nvPr/>
          </p:nvGrpSpPr>
          <p:grpSpPr bwMode="auto">
            <a:xfrm>
              <a:off x="4101" y="1488"/>
              <a:ext cx="423" cy="528"/>
              <a:chOff x="1881" y="1656"/>
              <a:chExt cx="423" cy="528"/>
            </a:xfrm>
          </p:grpSpPr>
          <p:grpSp>
            <p:nvGrpSpPr>
              <p:cNvPr id="219" name="Group 64"/>
              <p:cNvGrpSpPr>
                <a:grpSpLocks/>
              </p:cNvGrpSpPr>
              <p:nvPr/>
            </p:nvGrpSpPr>
            <p:grpSpPr bwMode="auto">
              <a:xfrm rot="3396685">
                <a:off x="2100" y="1800"/>
                <a:ext cx="168" cy="240"/>
                <a:chOff x="3408" y="288"/>
                <a:chExt cx="240" cy="432"/>
              </a:xfrm>
            </p:grpSpPr>
            <p:sp>
              <p:nvSpPr>
                <p:cNvPr id="226" name="AutoShape 65"/>
                <p:cNvSpPr>
                  <a:spLocks noChangeArrowheads="1"/>
                </p:cNvSpPr>
                <p:nvPr/>
              </p:nvSpPr>
              <p:spPr bwMode="auto">
                <a:xfrm>
                  <a:off x="3408" y="480"/>
                  <a:ext cx="240" cy="240"/>
                </a:xfrm>
                <a:prstGeom prst="roundRect">
                  <a:avLst>
                    <a:gd name="adj" fmla="val 16667"/>
                  </a:avLst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Clr>
                      <a:srgbClr val="3D8F02"/>
                    </a:buClr>
                    <a:buFont typeface="Wingdings" pitchFamily="2" charset="2"/>
                    <a:buChar char="§"/>
                    <a:defRPr sz="22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1pPr>
                  <a:lvl2pPr marL="742950" indent="-285750">
                    <a:spcBef>
                      <a:spcPct val="20000"/>
                    </a:spcBef>
                    <a:buClr>
                      <a:srgbClr val="FF8000"/>
                    </a:buClr>
                    <a:buFont typeface="Arial" pitchFamily="34" charset="0"/>
                    <a:buChar char="•"/>
                    <a:defRPr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2pPr>
                  <a:lvl3pPr marL="1143000" indent="-228600">
                    <a:spcBef>
                      <a:spcPct val="20000"/>
                    </a:spcBef>
                    <a:buClr>
                      <a:schemeClr val="tx1"/>
                    </a:buClr>
                    <a:buSzPct val="80000"/>
                    <a:buFont typeface="Wingdings" pitchFamily="2" charset="2"/>
                    <a:buChar char="§"/>
                    <a:defRPr sz="16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9pPr>
                </a:lstStyle>
                <a:p>
                  <a:pPr>
                    <a:spcBef>
                      <a:spcPct val="0"/>
                    </a:spcBef>
                    <a:buClrTx/>
                    <a:buFontTx/>
                    <a:buNone/>
                  </a:pPr>
                  <a:endParaRPr lang="de-DE" altLang="de-DE" sz="2400"/>
                </a:p>
              </p:txBody>
            </p:sp>
            <p:sp>
              <p:nvSpPr>
                <p:cNvPr id="227" name="Oval 66"/>
                <p:cNvSpPr>
                  <a:spLocks noChangeArrowheads="1"/>
                </p:cNvSpPr>
                <p:nvPr/>
              </p:nvSpPr>
              <p:spPr bwMode="auto">
                <a:xfrm>
                  <a:off x="3432" y="288"/>
                  <a:ext cx="192" cy="192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Clr>
                      <a:srgbClr val="3D8F02"/>
                    </a:buClr>
                    <a:buFont typeface="Wingdings" pitchFamily="2" charset="2"/>
                    <a:buChar char="§"/>
                    <a:defRPr sz="22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1pPr>
                  <a:lvl2pPr marL="742950" indent="-285750">
                    <a:spcBef>
                      <a:spcPct val="20000"/>
                    </a:spcBef>
                    <a:buClr>
                      <a:srgbClr val="FF8000"/>
                    </a:buClr>
                    <a:buFont typeface="Arial" pitchFamily="34" charset="0"/>
                    <a:buChar char="•"/>
                    <a:defRPr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2pPr>
                  <a:lvl3pPr marL="1143000" indent="-228600">
                    <a:spcBef>
                      <a:spcPct val="20000"/>
                    </a:spcBef>
                    <a:buClr>
                      <a:schemeClr val="tx1"/>
                    </a:buClr>
                    <a:buSzPct val="80000"/>
                    <a:buFont typeface="Wingdings" pitchFamily="2" charset="2"/>
                    <a:buChar char="§"/>
                    <a:defRPr sz="16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9pPr>
                </a:lstStyle>
                <a:p>
                  <a:pPr>
                    <a:spcBef>
                      <a:spcPct val="0"/>
                    </a:spcBef>
                    <a:buClrTx/>
                    <a:buFontTx/>
                    <a:buNone/>
                  </a:pPr>
                  <a:endParaRPr lang="de-DE" altLang="de-DE" sz="2400"/>
                </a:p>
              </p:txBody>
            </p:sp>
          </p:grpSp>
          <p:grpSp>
            <p:nvGrpSpPr>
              <p:cNvPr id="220" name="Group 67"/>
              <p:cNvGrpSpPr>
                <a:grpSpLocks/>
              </p:cNvGrpSpPr>
              <p:nvPr/>
            </p:nvGrpSpPr>
            <p:grpSpPr bwMode="auto">
              <a:xfrm rot="3396685">
                <a:off x="2028" y="1680"/>
                <a:ext cx="168" cy="240"/>
                <a:chOff x="3408" y="288"/>
                <a:chExt cx="240" cy="432"/>
              </a:xfrm>
            </p:grpSpPr>
            <p:sp>
              <p:nvSpPr>
                <p:cNvPr id="224" name="AutoShape 68"/>
                <p:cNvSpPr>
                  <a:spLocks noChangeArrowheads="1"/>
                </p:cNvSpPr>
                <p:nvPr/>
              </p:nvSpPr>
              <p:spPr bwMode="auto">
                <a:xfrm>
                  <a:off x="3408" y="480"/>
                  <a:ext cx="240" cy="240"/>
                </a:xfrm>
                <a:prstGeom prst="roundRect">
                  <a:avLst>
                    <a:gd name="adj" fmla="val 16667"/>
                  </a:avLst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Clr>
                      <a:srgbClr val="3D8F02"/>
                    </a:buClr>
                    <a:buFont typeface="Wingdings" pitchFamily="2" charset="2"/>
                    <a:buChar char="§"/>
                    <a:defRPr sz="22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1pPr>
                  <a:lvl2pPr marL="742950" indent="-285750">
                    <a:spcBef>
                      <a:spcPct val="20000"/>
                    </a:spcBef>
                    <a:buClr>
                      <a:srgbClr val="FF8000"/>
                    </a:buClr>
                    <a:buFont typeface="Arial" pitchFamily="34" charset="0"/>
                    <a:buChar char="•"/>
                    <a:defRPr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2pPr>
                  <a:lvl3pPr marL="1143000" indent="-228600">
                    <a:spcBef>
                      <a:spcPct val="20000"/>
                    </a:spcBef>
                    <a:buClr>
                      <a:schemeClr val="tx1"/>
                    </a:buClr>
                    <a:buSzPct val="80000"/>
                    <a:buFont typeface="Wingdings" pitchFamily="2" charset="2"/>
                    <a:buChar char="§"/>
                    <a:defRPr sz="16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9pPr>
                </a:lstStyle>
                <a:p>
                  <a:pPr>
                    <a:spcBef>
                      <a:spcPct val="0"/>
                    </a:spcBef>
                    <a:buClrTx/>
                    <a:buFontTx/>
                    <a:buNone/>
                  </a:pPr>
                  <a:endParaRPr lang="de-DE" altLang="de-DE" sz="2400"/>
                </a:p>
              </p:txBody>
            </p:sp>
            <p:sp>
              <p:nvSpPr>
                <p:cNvPr id="225" name="Oval 69"/>
                <p:cNvSpPr>
                  <a:spLocks noChangeArrowheads="1"/>
                </p:cNvSpPr>
                <p:nvPr/>
              </p:nvSpPr>
              <p:spPr bwMode="auto">
                <a:xfrm>
                  <a:off x="3432" y="288"/>
                  <a:ext cx="192" cy="192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Clr>
                      <a:srgbClr val="3D8F02"/>
                    </a:buClr>
                    <a:buFont typeface="Wingdings" pitchFamily="2" charset="2"/>
                    <a:buChar char="§"/>
                    <a:defRPr sz="22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1pPr>
                  <a:lvl2pPr marL="742950" indent="-285750">
                    <a:spcBef>
                      <a:spcPct val="20000"/>
                    </a:spcBef>
                    <a:buClr>
                      <a:srgbClr val="FF8000"/>
                    </a:buClr>
                    <a:buFont typeface="Arial" pitchFamily="34" charset="0"/>
                    <a:buChar char="•"/>
                    <a:defRPr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2pPr>
                  <a:lvl3pPr marL="1143000" indent="-228600">
                    <a:spcBef>
                      <a:spcPct val="20000"/>
                    </a:spcBef>
                    <a:buClr>
                      <a:schemeClr val="tx1"/>
                    </a:buClr>
                    <a:buSzPct val="80000"/>
                    <a:buFont typeface="Wingdings" pitchFamily="2" charset="2"/>
                    <a:buChar char="§"/>
                    <a:defRPr sz="16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9pPr>
                </a:lstStyle>
                <a:p>
                  <a:pPr>
                    <a:spcBef>
                      <a:spcPct val="0"/>
                    </a:spcBef>
                    <a:buClrTx/>
                    <a:buFontTx/>
                    <a:buNone/>
                  </a:pPr>
                  <a:endParaRPr lang="de-DE" altLang="de-DE" sz="2400"/>
                </a:p>
              </p:txBody>
            </p:sp>
          </p:grpSp>
          <p:sp>
            <p:nvSpPr>
              <p:cNvPr id="221" name="AutoShape 70"/>
              <p:cNvSpPr>
                <a:spLocks noChangeArrowheads="1"/>
              </p:cNvSpPr>
              <p:nvPr/>
            </p:nvSpPr>
            <p:spPr bwMode="auto">
              <a:xfrm rot="3319005">
                <a:off x="1783" y="1853"/>
                <a:ext cx="528" cy="133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4500 w 21600"/>
                  <a:gd name="T13" fmla="*/ 4547 h 21600"/>
                  <a:gd name="T14" fmla="*/ 17100 w 21600"/>
                  <a:gd name="T15" fmla="*/ 17053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de-AT"/>
              </a:p>
            </p:txBody>
          </p:sp>
          <p:sp>
            <p:nvSpPr>
              <p:cNvPr id="222" name="Oval 71"/>
              <p:cNvSpPr>
                <a:spLocks noChangeArrowheads="1"/>
              </p:cNvSpPr>
              <p:nvPr/>
            </p:nvSpPr>
            <p:spPr bwMode="auto">
              <a:xfrm>
                <a:off x="1881" y="1847"/>
                <a:ext cx="111" cy="133"/>
              </a:xfrm>
              <a:prstGeom prst="ellipse">
                <a:avLst/>
              </a:prstGeom>
              <a:solidFill>
                <a:srgbClr val="FFFF99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rgbClr val="3D8F02"/>
                  </a:buClr>
                  <a:buFont typeface="Wingdings" pitchFamily="2" charset="2"/>
                  <a:buChar char="§"/>
                  <a:defRPr sz="22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1pPr>
                <a:lvl2pPr marL="742950" indent="-285750">
                  <a:spcBef>
                    <a:spcPct val="20000"/>
                  </a:spcBef>
                  <a:buClr>
                    <a:srgbClr val="FF8000"/>
                  </a:buClr>
                  <a:buFont typeface="Arial" pitchFamily="34" charset="0"/>
                  <a:buChar char="•"/>
                  <a:defRPr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1"/>
                  </a:buClr>
                  <a:buSzPct val="80000"/>
                  <a:buFont typeface="Wingdings" pitchFamily="2" charset="2"/>
                  <a:buChar char="§"/>
                  <a:defRPr sz="16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9pPr>
              </a:lstStyle>
              <a:p>
                <a:pPr>
                  <a:spcBef>
                    <a:spcPct val="0"/>
                  </a:spcBef>
                  <a:buClrTx/>
                  <a:buFontTx/>
                  <a:buNone/>
                </a:pPr>
                <a:endParaRPr lang="de-DE" altLang="de-DE" sz="2400"/>
              </a:p>
            </p:txBody>
          </p:sp>
          <p:sp>
            <p:nvSpPr>
              <p:cNvPr id="223" name="Oval 72"/>
              <p:cNvSpPr>
                <a:spLocks noChangeArrowheads="1"/>
              </p:cNvSpPr>
              <p:nvPr/>
            </p:nvSpPr>
            <p:spPr bwMode="auto">
              <a:xfrm>
                <a:off x="1992" y="2004"/>
                <a:ext cx="111" cy="133"/>
              </a:xfrm>
              <a:prstGeom prst="ellipse">
                <a:avLst/>
              </a:prstGeom>
              <a:solidFill>
                <a:srgbClr val="FFFF99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rgbClr val="3D8F02"/>
                  </a:buClr>
                  <a:buFont typeface="Wingdings" pitchFamily="2" charset="2"/>
                  <a:buChar char="§"/>
                  <a:defRPr sz="22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1pPr>
                <a:lvl2pPr marL="742950" indent="-285750">
                  <a:spcBef>
                    <a:spcPct val="20000"/>
                  </a:spcBef>
                  <a:buClr>
                    <a:srgbClr val="FF8000"/>
                  </a:buClr>
                  <a:buFont typeface="Arial" pitchFamily="34" charset="0"/>
                  <a:buChar char="•"/>
                  <a:defRPr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1"/>
                  </a:buClr>
                  <a:buSzPct val="80000"/>
                  <a:buFont typeface="Wingdings" pitchFamily="2" charset="2"/>
                  <a:buChar char="§"/>
                  <a:defRPr sz="16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9pPr>
              </a:lstStyle>
              <a:p>
                <a:pPr>
                  <a:spcBef>
                    <a:spcPct val="0"/>
                  </a:spcBef>
                  <a:buClrTx/>
                  <a:buFontTx/>
                  <a:buNone/>
                </a:pPr>
                <a:endParaRPr lang="de-DE" altLang="de-DE" sz="2400"/>
              </a:p>
            </p:txBody>
          </p:sp>
        </p:grpSp>
        <p:grpSp>
          <p:nvGrpSpPr>
            <p:cNvPr id="216" name="Group 73"/>
            <p:cNvGrpSpPr>
              <a:grpSpLocks/>
            </p:cNvGrpSpPr>
            <p:nvPr/>
          </p:nvGrpSpPr>
          <p:grpSpPr bwMode="auto">
            <a:xfrm>
              <a:off x="4764" y="1189"/>
              <a:ext cx="996" cy="467"/>
              <a:chOff x="4764" y="1189"/>
              <a:chExt cx="996" cy="467"/>
            </a:xfrm>
          </p:grpSpPr>
          <p:sp>
            <p:nvSpPr>
              <p:cNvPr id="217" name="AutoShape 74"/>
              <p:cNvSpPr>
                <a:spLocks noChangeArrowheads="1"/>
              </p:cNvSpPr>
              <p:nvPr/>
            </p:nvSpPr>
            <p:spPr bwMode="auto">
              <a:xfrm>
                <a:off x="4764" y="1189"/>
                <a:ext cx="996" cy="467"/>
              </a:xfrm>
              <a:prstGeom prst="wedgeRoundRectCallout">
                <a:avLst>
                  <a:gd name="adj1" fmla="val -75199"/>
                  <a:gd name="adj2" fmla="val 45833"/>
                  <a:gd name="adj3" fmla="val 16667"/>
                </a:avLst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rgbClr val="3D8F02"/>
                  </a:buClr>
                  <a:buFont typeface="Wingdings" pitchFamily="2" charset="2"/>
                  <a:buChar char="§"/>
                  <a:defRPr sz="22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1pPr>
                <a:lvl2pPr marL="742950" indent="-285750">
                  <a:spcBef>
                    <a:spcPct val="20000"/>
                  </a:spcBef>
                  <a:buClr>
                    <a:srgbClr val="FF8000"/>
                  </a:buClr>
                  <a:buFont typeface="Arial" pitchFamily="34" charset="0"/>
                  <a:buChar char="•"/>
                  <a:defRPr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1"/>
                  </a:buClr>
                  <a:buSzPct val="80000"/>
                  <a:buFont typeface="Wingdings" pitchFamily="2" charset="2"/>
                  <a:buChar char="§"/>
                  <a:defRPr sz="16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9pPr>
              </a:lstStyle>
              <a:p>
                <a:pPr algn="ctr">
                  <a:spcBef>
                    <a:spcPct val="0"/>
                  </a:spcBef>
                  <a:buClrTx/>
                  <a:buFontTx/>
                  <a:buNone/>
                </a:pPr>
                <a:endParaRPr lang="en-AU" altLang="de-DE" sz="2000" b="1">
                  <a:solidFill>
                    <a:srgbClr val="FFFF99"/>
                  </a:solidFill>
                  <a:latin typeface="Tahoma" pitchFamily="34" charset="0"/>
                </a:endParaRPr>
              </a:p>
            </p:txBody>
          </p:sp>
          <p:sp>
            <p:nvSpPr>
              <p:cNvPr id="218" name="Text Box 75"/>
              <p:cNvSpPr txBox="1">
                <a:spLocks noChangeArrowheads="1"/>
              </p:cNvSpPr>
              <p:nvPr/>
            </p:nvSpPr>
            <p:spPr bwMode="auto">
              <a:xfrm>
                <a:off x="4938" y="1281"/>
                <a:ext cx="675" cy="23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ct val="20000"/>
                  </a:spcBef>
                  <a:buClr>
                    <a:srgbClr val="3D8F02"/>
                  </a:buClr>
                  <a:buFont typeface="Wingdings" pitchFamily="2" charset="2"/>
                  <a:buChar char="§"/>
                  <a:defRPr sz="22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1pPr>
                <a:lvl2pPr marL="742950" indent="-285750">
                  <a:spcBef>
                    <a:spcPct val="20000"/>
                  </a:spcBef>
                  <a:buClr>
                    <a:srgbClr val="FF8000"/>
                  </a:buClr>
                  <a:buFont typeface="Arial" pitchFamily="34" charset="0"/>
                  <a:buChar char="•"/>
                  <a:defRPr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1"/>
                  </a:buClr>
                  <a:buSzPct val="80000"/>
                  <a:buFont typeface="Wingdings" pitchFamily="2" charset="2"/>
                  <a:buChar char="§"/>
                  <a:defRPr sz="16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9pPr>
              </a:lstStyle>
              <a:p>
                <a:pPr xmlns:a="http://schemas.openxmlformats.org/drawingml/2006/main" algn="ctr">
                  <a:spcBef>
                    <a:spcPct val="0"/>
                  </a:spcBef>
                  <a:buClrTx/>
                  <a:buNone/>
                </a:pPr>
                <a:r xmlns:a="http://schemas.openxmlformats.org/drawingml/2006/main">
                  <a:rPr lang="bg" altLang="de-DE" sz="1800" dirty="0" smtClean="0">
                    <a:latin typeface="+mj-lt"/>
                  </a:rPr>
                  <a:t>Още веднъж!</a:t>
                </a:r>
                <a:endParaRPr xmlns:a="http://schemas.openxmlformats.org/drawingml/2006/main" lang="en-GB" altLang="de-DE" sz="1800" dirty="0">
                  <a:latin typeface="+mj-lt"/>
                </a:endParaRPr>
              </a:p>
            </p:txBody>
          </p:sp>
        </p:grpSp>
      </p:grpSp>
      <p:sp>
        <p:nvSpPr>
          <p:cNvPr id="228" name="Text Box 76"/>
          <p:cNvSpPr txBox="1">
            <a:spLocks noChangeArrowheads="1"/>
          </p:cNvSpPr>
          <p:nvPr/>
        </p:nvSpPr>
        <p:spPr bwMode="auto">
          <a:xfrm>
            <a:off x="-62441" y="2613026"/>
            <a:ext cx="1699683" cy="42883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3D8F02"/>
              </a:buClr>
              <a:buFont typeface="Wingdings" pitchFamily="2" charset="2"/>
              <a:buChar char="§"/>
              <a:defRPr sz="2200">
                <a:solidFill>
                  <a:schemeClr val="tx1"/>
                </a:solidFill>
                <a:latin typeface="Arial" pitchFamily="34" charset="0"/>
                <a:ea typeface="ヒラギノ角ゴ Pro W3" pitchFamily="32" charset="-128"/>
              </a:defRPr>
            </a:lvl1pPr>
            <a:lvl2pPr marL="742950" indent="-285750">
              <a:spcBef>
                <a:spcPct val="20000"/>
              </a:spcBef>
              <a:buClr>
                <a:srgbClr val="FF8000"/>
              </a:buClr>
              <a:buFont typeface="Arial" pitchFamily="34" charset="0"/>
              <a:buChar char="•"/>
              <a:defRPr>
                <a:solidFill>
                  <a:schemeClr val="tx1"/>
                </a:solidFill>
                <a:latin typeface="Arial" pitchFamily="34" charset="0"/>
                <a:ea typeface="ヒラギノ角ゴ Pro W3" pitchFamily="32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SzPct val="80000"/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Arial" pitchFamily="34" charset="0"/>
                <a:ea typeface="ヒラギノ角ゴ Pro W3" pitchFamily="32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ヒラギノ角ゴ Pro W3" pitchFamily="32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ヒラギノ角ゴ Pro W3" pitchFamily="32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ヒラギノ角ゴ Pro W3" pitchFamily="32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ヒラギノ角ゴ Pro W3" pitchFamily="32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ヒラギノ角ゴ Pro W3" pitchFamily="32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ヒラギノ角ゴ Pro W3" pitchFamily="32" charset="-128"/>
              </a:defRPr>
            </a:lvl9pPr>
          </a:lstStyle>
          <a:p>
            <a:pPr xmlns:a="http://schemas.openxmlformats.org/drawingml/2006/main" algn="ctr">
              <a:spcBef>
                <a:spcPct val="0"/>
              </a:spcBef>
              <a:buClrTx/>
              <a:buSzPct val="50000"/>
              <a:buNone/>
            </a:pPr>
            <a:r xmlns:a="http://schemas.openxmlformats.org/drawingml/2006/main">
              <a:rPr lang="bg" altLang="de-DE" sz="1800" dirty="0" err="1">
                <a:latin typeface="+mj-lt"/>
              </a:rPr>
              <a:t>Разходи</a:t>
            </a:r>
            <a:endParaRPr xmlns:a="http://schemas.openxmlformats.org/drawingml/2006/main" lang="de-DE" altLang="de-DE" sz="1800" dirty="0">
              <a:latin typeface="+mj-lt"/>
            </a:endParaRPr>
          </a:p>
          <a:p>
            <a:pPr xmlns:a="http://schemas.openxmlformats.org/drawingml/2006/main" marL="447675" algn="ctr">
              <a:lnSpc>
                <a:spcPct val="150000"/>
              </a:lnSpc>
              <a:spcBef>
                <a:spcPts val="200"/>
              </a:spcBef>
              <a:buClrTx/>
              <a:buSzPct val="50000"/>
              <a:buNone/>
              <a:tabLst>
                <a:tab pos="809625" algn="r"/>
                <a:tab pos="895350" algn="l"/>
              </a:tabLst>
            </a:pPr>
            <a:r xmlns:a="http://schemas.openxmlformats.org/drawingml/2006/main">
              <a:rPr lang="bg" altLang="de-DE" sz="1800" dirty="0">
                <a:latin typeface="+mj-lt"/>
              </a:rPr>
              <a:t>+ 5%</a:t>
            </a:r>
          </a:p>
          <a:p>
            <a:pPr xmlns:a="http://schemas.openxmlformats.org/drawingml/2006/main" marL="447675" algn="ctr">
              <a:lnSpc>
                <a:spcPct val="150000"/>
              </a:lnSpc>
              <a:spcBef>
                <a:spcPts val="200"/>
              </a:spcBef>
              <a:buClrTx/>
              <a:buSzPct val="50000"/>
              <a:buNone/>
              <a:tabLst>
                <a:tab pos="809625" algn="r"/>
                <a:tab pos="895350" algn="l"/>
              </a:tabLst>
            </a:pPr>
            <a:r xmlns:a="http://schemas.openxmlformats.org/drawingml/2006/main">
              <a:rPr lang="bg" altLang="de-DE" sz="1800" dirty="0">
                <a:latin typeface="+mj-lt"/>
              </a:rPr>
              <a:t>0%</a:t>
            </a:r>
          </a:p>
          <a:p>
            <a:pPr xmlns:a="http://schemas.openxmlformats.org/drawingml/2006/main" marL="447675">
              <a:lnSpc>
                <a:spcPct val="150000"/>
              </a:lnSpc>
              <a:spcBef>
                <a:spcPts val="200"/>
              </a:spcBef>
              <a:buClrTx/>
              <a:buSzPct val="50000"/>
              <a:buNone/>
              <a:tabLst>
                <a:tab pos="809625" algn="r"/>
              </a:tabLst>
            </a:pPr>
            <a:r xmlns:a="http://schemas.openxmlformats.org/drawingml/2006/main">
              <a:rPr lang="bg" altLang="de-DE" sz="1800" dirty="0">
                <a:latin typeface="+mj-lt"/>
              </a:rPr>
              <a:t>- 5%</a:t>
            </a:r>
          </a:p>
          <a:p>
            <a:pPr xmlns:a="http://schemas.openxmlformats.org/drawingml/2006/main" marL="447675" algn="ctr">
              <a:lnSpc>
                <a:spcPct val="150000"/>
              </a:lnSpc>
              <a:spcBef>
                <a:spcPts val="200"/>
              </a:spcBef>
              <a:buClrTx/>
              <a:buSzPct val="50000"/>
              <a:buNone/>
              <a:tabLst>
                <a:tab pos="809625" algn="r"/>
                <a:tab pos="895350" algn="l"/>
              </a:tabLst>
            </a:pPr>
            <a:r xmlns:a="http://schemas.openxmlformats.org/drawingml/2006/main">
              <a:rPr lang="bg" altLang="de-DE" sz="1800" dirty="0">
                <a:latin typeface="+mj-lt"/>
              </a:rPr>
              <a:t>- 10%</a:t>
            </a:r>
          </a:p>
          <a:p>
            <a:pPr xmlns:a="http://schemas.openxmlformats.org/drawingml/2006/main" marL="447675" algn="ctr">
              <a:lnSpc>
                <a:spcPct val="150000"/>
              </a:lnSpc>
              <a:spcBef>
                <a:spcPts val="200"/>
              </a:spcBef>
              <a:buClrTx/>
              <a:buSzPct val="50000"/>
              <a:buNone/>
              <a:tabLst>
                <a:tab pos="809625" algn="r"/>
                <a:tab pos="895350" algn="l"/>
              </a:tabLst>
            </a:pPr>
            <a:r xmlns:a="http://schemas.openxmlformats.org/drawingml/2006/main">
              <a:rPr lang="bg" altLang="de-DE" sz="1800" dirty="0">
                <a:latin typeface="+mj-lt"/>
              </a:rPr>
              <a:t>- 15%</a:t>
            </a:r>
          </a:p>
          <a:p>
            <a:pPr xmlns:a="http://schemas.openxmlformats.org/drawingml/2006/main" marL="447675" algn="ctr">
              <a:lnSpc>
                <a:spcPct val="150000"/>
              </a:lnSpc>
              <a:spcBef>
                <a:spcPts val="200"/>
              </a:spcBef>
              <a:buClrTx/>
              <a:buSzPct val="50000"/>
              <a:buNone/>
              <a:tabLst>
                <a:tab pos="809625" algn="r"/>
                <a:tab pos="895350" algn="l"/>
              </a:tabLst>
            </a:pPr>
            <a:r xmlns:a="http://schemas.openxmlformats.org/drawingml/2006/main">
              <a:rPr lang="bg" altLang="de-DE" sz="1800" dirty="0">
                <a:latin typeface="+mj-lt"/>
              </a:rPr>
              <a:t>- 20%</a:t>
            </a:r>
          </a:p>
          <a:p>
            <a:pPr xmlns:a="http://schemas.openxmlformats.org/drawingml/2006/main" marL="447675" algn="ctr">
              <a:lnSpc>
                <a:spcPct val="150000"/>
              </a:lnSpc>
              <a:spcBef>
                <a:spcPts val="200"/>
              </a:spcBef>
              <a:buClrTx/>
              <a:buSzPct val="50000"/>
              <a:buNone/>
              <a:tabLst>
                <a:tab pos="809625" algn="r"/>
                <a:tab pos="895350" algn="l"/>
              </a:tabLst>
            </a:pPr>
            <a:r xmlns:a="http://schemas.openxmlformats.org/drawingml/2006/main">
              <a:rPr lang="bg" altLang="de-DE" sz="1800" dirty="0">
                <a:latin typeface="+mj-lt"/>
              </a:rPr>
              <a:t>- 25%</a:t>
            </a:r>
          </a:p>
          <a:p>
            <a:pPr eaLnBrk="1" hangingPunct="1">
              <a:spcBef>
                <a:spcPct val="50000"/>
              </a:spcBef>
              <a:buClrTx/>
              <a:buSzPct val="50000"/>
              <a:buFontTx/>
              <a:buNone/>
            </a:pPr>
            <a:endParaRPr lang="de-DE" altLang="de-DE" sz="1800" b="1" dirty="0">
              <a:solidFill>
                <a:srgbClr val="FFA615"/>
              </a:solidFill>
            </a:endParaRPr>
          </a:p>
          <a:p>
            <a:pPr eaLnBrk="1" hangingPunct="1">
              <a:spcBef>
                <a:spcPct val="50000"/>
              </a:spcBef>
              <a:buClrTx/>
              <a:buSzPct val="50000"/>
              <a:buFont typeface="Arial" pitchFamily="34" charset="0"/>
              <a:buNone/>
            </a:pPr>
            <a:endParaRPr lang="de-AT" altLang="de-DE" sz="1800" dirty="0"/>
          </a:p>
        </p:txBody>
      </p:sp>
      <p:sp>
        <p:nvSpPr>
          <p:cNvPr id="229" name="Text Box 77"/>
          <p:cNvSpPr txBox="1">
            <a:spLocks noChangeArrowheads="1"/>
          </p:cNvSpPr>
          <p:nvPr/>
        </p:nvSpPr>
        <p:spPr bwMode="auto">
          <a:xfrm>
            <a:off x="9804402" y="6064251"/>
            <a:ext cx="1739494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457200" indent="-457200">
              <a:defRPr sz="2400">
                <a:solidFill>
                  <a:schemeClr val="tx1"/>
                </a:solidFill>
                <a:latin typeface="Arial" pitchFamily="34" charset="0"/>
                <a:ea typeface="ヒラギノ角ゴ Pro W3" pitchFamily="32" charset="-128"/>
              </a:defRPr>
            </a:lvl1pPr>
            <a:lvl2pPr marL="914400" indent="-457200">
              <a:defRPr sz="2400">
                <a:solidFill>
                  <a:schemeClr val="tx1"/>
                </a:solidFill>
                <a:latin typeface="Arial" pitchFamily="34" charset="0"/>
                <a:ea typeface="ヒラギノ角ゴ Pro W3" pitchFamily="32" charset="-128"/>
              </a:defRPr>
            </a:lvl2pPr>
            <a:lvl3pPr marL="1371600" indent="-457200">
              <a:defRPr sz="2400">
                <a:solidFill>
                  <a:schemeClr val="tx1"/>
                </a:solidFill>
                <a:latin typeface="Arial" pitchFamily="34" charset="0"/>
                <a:ea typeface="ヒラギノ角ゴ Pro W3" pitchFamily="32" charset="-128"/>
              </a:defRPr>
            </a:lvl3pPr>
            <a:lvl4pPr marL="1828800" indent="-457200">
              <a:defRPr sz="2400">
                <a:solidFill>
                  <a:schemeClr val="tx1"/>
                </a:solidFill>
                <a:latin typeface="Arial" pitchFamily="34" charset="0"/>
                <a:ea typeface="ヒラギノ角ゴ Pro W3" pitchFamily="32" charset="-128"/>
              </a:defRPr>
            </a:lvl4pPr>
            <a:lvl5pPr marL="2286000" indent="-457200">
              <a:defRPr sz="2400">
                <a:solidFill>
                  <a:schemeClr val="tx1"/>
                </a:solidFill>
                <a:latin typeface="Arial" pitchFamily="34" charset="0"/>
                <a:ea typeface="ヒラギノ角ゴ Pro W3" pitchFamily="32" charset="-128"/>
              </a:defRPr>
            </a:lvl5pPr>
            <a:lvl6pPr marL="274320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pitchFamily="32" charset="-128"/>
              </a:defRPr>
            </a:lvl6pPr>
            <a:lvl7pPr marL="320040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pitchFamily="32" charset="-128"/>
              </a:defRPr>
            </a:lvl7pPr>
            <a:lvl8pPr marL="365760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pitchFamily="32" charset="-128"/>
              </a:defRPr>
            </a:lvl8pPr>
            <a:lvl9pPr marL="411480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pitchFamily="32" charset="-128"/>
              </a:defRPr>
            </a:lvl9pPr>
          </a:lstStyle>
          <a:p>
            <a:pPr xmlns:a="http://schemas.openxmlformats.org/drawingml/2006/main" eaLnBrk="1" hangingPunct="1">
              <a:spcBef>
                <a:spcPct val="50000"/>
              </a:spcBef>
              <a:buSzPct val="50000"/>
              <a:buFont typeface="Arial" pitchFamily="34" charset="0"/>
              <a:buAutoNum type="arabicPeriod"/>
            </a:pPr>
            <a:r xmlns:a="http://schemas.openxmlformats.org/drawingml/2006/main">
              <a:rPr lang="bg" altLang="de-DE" sz="1000" dirty="0" smtClean="0">
                <a:ea typeface="MS PGothic" pitchFamily="34" charset="-128"/>
              </a:rPr>
              <a:t>Източник: </a:t>
            </a:r>
            <a:r xmlns:a="http://schemas.openxmlformats.org/drawingml/2006/main">
              <a:rPr lang="bg" altLang="de-DE" sz="1000" dirty="0">
                <a:ea typeface="MS PGothic" pitchFamily="34" charset="-128"/>
              </a:rPr>
              <a:t>SEI </a:t>
            </a:r>
            <a:r xmlns:a="http://schemas.openxmlformats.org/drawingml/2006/main">
              <a:rPr lang="bg" altLang="de-DE" sz="1000" dirty="0" err="1">
                <a:ea typeface="MS PGothic" pitchFamily="34" charset="-128"/>
              </a:rPr>
              <a:t>Ireland</a:t>
            </a:r>
            <a:endParaRPr xmlns:a="http://schemas.openxmlformats.org/drawingml/2006/main" lang="de-DE" altLang="de-DE" sz="1000" dirty="0">
              <a:ea typeface="MS PGothic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8751112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 xmlns:a="http://schemas.openxmlformats.org/drawingml/2006/main">
              <a:rPr lang="bg" dirty="0" smtClean="0"/>
              <a:t>Система за управление на енергията </a:t>
            </a:r>
            <a:r xmlns:a="http://schemas.openxmlformats.org/drawingml/2006/main">
              <a:rPr lang="bg" dirty="0" smtClean="0"/>
              <a:t>(EMS)</a:t>
            </a:r>
            <a:endParaRPr xmlns:a="http://schemas.openxmlformats.org/drawingml/2006/main" lang="de-AT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9A727-5B0F-406F-A76C-7B93759A547D}" type="slidenum">
              <a:rPr lang="fr-CH" smtClean="0"/>
              <a:t>11</a:t>
            </a:fld>
            <a:endParaRPr lang="fr-CH"/>
          </a:p>
        </p:txBody>
      </p:sp>
      <p:sp>
        <p:nvSpPr>
          <p:cNvPr id="6" name="Line 4"/>
          <p:cNvSpPr>
            <a:spLocks noChangeShapeType="1"/>
          </p:cNvSpPr>
          <p:nvPr/>
        </p:nvSpPr>
        <p:spPr bwMode="auto">
          <a:xfrm>
            <a:off x="1422401" y="3632200"/>
            <a:ext cx="9749367" cy="1588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de-AT"/>
          </a:p>
        </p:txBody>
      </p:sp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1615018" y="2533650"/>
            <a:ext cx="9759949" cy="3879850"/>
          </a:xfrm>
          <a:prstGeom prst="rect">
            <a:avLst/>
          </a:prstGeom>
          <a:noFill/>
          <a:ln w="50800">
            <a:solidFill>
              <a:srgbClr val="80808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rgbClr val="3D8F02"/>
              </a:buClr>
              <a:buFont typeface="Wingdings" pitchFamily="2" charset="2"/>
              <a:buChar char="§"/>
              <a:defRPr sz="2200">
                <a:solidFill>
                  <a:schemeClr val="tx1"/>
                </a:solidFill>
                <a:latin typeface="Arial" pitchFamily="34" charset="0"/>
                <a:ea typeface="ヒラギノ角ゴ Pro W3" pitchFamily="32" charset="-128"/>
              </a:defRPr>
            </a:lvl1pPr>
            <a:lvl2pPr marL="742950" indent="-285750">
              <a:spcBef>
                <a:spcPct val="20000"/>
              </a:spcBef>
              <a:buClr>
                <a:srgbClr val="FF8000"/>
              </a:buClr>
              <a:buFont typeface="Arial" pitchFamily="34" charset="0"/>
              <a:buChar char="•"/>
              <a:defRPr>
                <a:solidFill>
                  <a:schemeClr val="tx1"/>
                </a:solidFill>
                <a:latin typeface="Arial" pitchFamily="34" charset="0"/>
                <a:ea typeface="ヒラギノ角ゴ Pro W3" pitchFamily="32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SzPct val="80000"/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Arial" pitchFamily="34" charset="0"/>
                <a:ea typeface="ヒラギノ角ゴ Pro W3" pitchFamily="32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ヒラギノ角ゴ Pro W3" pitchFamily="32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ヒラギノ角ゴ Pro W3" pitchFamily="32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ヒラギノ角ゴ Pro W3" pitchFamily="32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ヒラギノ角ゴ Pro W3" pitchFamily="32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ヒラギノ角ゴ Pro W3" pitchFamily="32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ヒラギノ角ゴ Pro W3" pitchFamily="32" charset="-128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endParaRPr lang="de-DE" altLang="de-DE" sz="2400"/>
          </a:p>
        </p:txBody>
      </p:sp>
      <p:sp>
        <p:nvSpPr>
          <p:cNvPr id="8" name="Freeform 6"/>
          <p:cNvSpPr>
            <a:spLocks/>
          </p:cNvSpPr>
          <p:nvPr/>
        </p:nvSpPr>
        <p:spPr bwMode="auto">
          <a:xfrm>
            <a:off x="1507067" y="2578100"/>
            <a:ext cx="9897533" cy="3879850"/>
          </a:xfrm>
          <a:custGeom>
            <a:avLst/>
            <a:gdLst>
              <a:gd name="T0" fmla="*/ 232168108 w 3613"/>
              <a:gd name="T1" fmla="*/ 923646685 h 2305"/>
              <a:gd name="T2" fmla="*/ 489664915 w 3613"/>
              <a:gd name="T3" fmla="*/ 696984334 h 2305"/>
              <a:gd name="T4" fmla="*/ 738717453 w 3613"/>
              <a:gd name="T5" fmla="*/ 487322626 h 2305"/>
              <a:gd name="T6" fmla="*/ 996214261 w 3613"/>
              <a:gd name="T7" fmla="*/ 308825961 h 2305"/>
              <a:gd name="T8" fmla="*/ 1249488934 w 3613"/>
              <a:gd name="T9" fmla="*/ 164328901 h 2305"/>
              <a:gd name="T10" fmla="*/ 1502763607 w 3613"/>
              <a:gd name="T11" fmla="*/ 62331768 h 2305"/>
              <a:gd name="T12" fmla="*/ 1756038280 w 3613"/>
              <a:gd name="T13" fmla="*/ 8500322 h 2305"/>
              <a:gd name="T14" fmla="*/ 2013533033 w 3613"/>
              <a:gd name="T15" fmla="*/ 5665759 h 2305"/>
              <a:gd name="T16" fmla="*/ 2147483647 w 3613"/>
              <a:gd name="T17" fmla="*/ 48165687 h 2305"/>
              <a:gd name="T18" fmla="*/ 2147483647 w 3613"/>
              <a:gd name="T19" fmla="*/ 144497060 h 2305"/>
              <a:gd name="T20" fmla="*/ 2147483647 w 3613"/>
              <a:gd name="T21" fmla="*/ 280493798 h 2305"/>
              <a:gd name="T22" fmla="*/ 2147483647 w 3613"/>
              <a:gd name="T23" fmla="*/ 456155900 h 2305"/>
              <a:gd name="T24" fmla="*/ 2147483647 w 3613"/>
              <a:gd name="T25" fmla="*/ 660151849 h 2305"/>
              <a:gd name="T26" fmla="*/ 2147483647 w 3613"/>
              <a:gd name="T27" fmla="*/ 889647080 h 2305"/>
              <a:gd name="T28" fmla="*/ 2147483647 w 3613"/>
              <a:gd name="T29" fmla="*/ 1124808071 h 2305"/>
              <a:gd name="T30" fmla="*/ 2147483647 w 3613"/>
              <a:gd name="T31" fmla="*/ 1476133959 h 2305"/>
              <a:gd name="T32" fmla="*/ 2147483647 w 3613"/>
              <a:gd name="T33" fmla="*/ 1830292727 h 2305"/>
              <a:gd name="T34" fmla="*/ 2147483647 w 3613"/>
              <a:gd name="T35" fmla="*/ 2147483647 h 2305"/>
              <a:gd name="T36" fmla="*/ 2147483647 w 3613"/>
              <a:gd name="T37" fmla="*/ 2147483647 h 2305"/>
              <a:gd name="T38" fmla="*/ 2147483647 w 3613"/>
              <a:gd name="T39" fmla="*/ 2147483647 h 2305"/>
              <a:gd name="T40" fmla="*/ 2147483647 w 3613"/>
              <a:gd name="T41" fmla="*/ 2147483647 h 2305"/>
              <a:gd name="T42" fmla="*/ 2147483647 w 3613"/>
              <a:gd name="T43" fmla="*/ 2147483647 h 2305"/>
              <a:gd name="T44" fmla="*/ 2147483647 w 3613"/>
              <a:gd name="T45" fmla="*/ 2147483647 h 2305"/>
              <a:gd name="T46" fmla="*/ 2147483647 w 3613"/>
              <a:gd name="T47" fmla="*/ 2147483647 h 2305"/>
              <a:gd name="T48" fmla="*/ 2147483647 w 3613"/>
              <a:gd name="T49" fmla="*/ 2147483647 h 2305"/>
              <a:gd name="T50" fmla="*/ 2147483647 w 3613"/>
              <a:gd name="T51" fmla="*/ 2147483647 h 2305"/>
              <a:gd name="T52" fmla="*/ 2147483647 w 3613"/>
              <a:gd name="T53" fmla="*/ 2147483647 h 2305"/>
              <a:gd name="T54" fmla="*/ 2147483647 w 3613"/>
              <a:gd name="T55" fmla="*/ 2147483647 h 2305"/>
              <a:gd name="T56" fmla="*/ 2147483647 w 3613"/>
              <a:gd name="T57" fmla="*/ 2147483647 h 2305"/>
              <a:gd name="T58" fmla="*/ 2147483647 w 3613"/>
              <a:gd name="T59" fmla="*/ 2147483647 h 2305"/>
              <a:gd name="T60" fmla="*/ 2147483647 w 3613"/>
              <a:gd name="T61" fmla="*/ 2147483647 h 2305"/>
              <a:gd name="T62" fmla="*/ 2147483647 w 3613"/>
              <a:gd name="T63" fmla="*/ 2147483647 h 2305"/>
              <a:gd name="T64" fmla="*/ 2147483647 w 3613"/>
              <a:gd name="T65" fmla="*/ 2147483647 h 2305"/>
              <a:gd name="T66" fmla="*/ 2147483647 w 3613"/>
              <a:gd name="T67" fmla="*/ 2147483647 h 2305"/>
              <a:gd name="T68" fmla="*/ 2147483647 w 3613"/>
              <a:gd name="T69" fmla="*/ 2147483647 h 2305"/>
              <a:gd name="T70" fmla="*/ 2147483647 w 3613"/>
              <a:gd name="T71" fmla="*/ 2147483647 h 2305"/>
              <a:gd name="T72" fmla="*/ 2147483647 w 3613"/>
              <a:gd name="T73" fmla="*/ 2147483647 h 2305"/>
              <a:gd name="T74" fmla="*/ 2147483647 w 3613"/>
              <a:gd name="T75" fmla="*/ 2147483647 h 2305"/>
              <a:gd name="T76" fmla="*/ 2147483647 w 3613"/>
              <a:gd name="T77" fmla="*/ 2147483647 h 2305"/>
              <a:gd name="T78" fmla="*/ 2147483647 w 3613"/>
              <a:gd name="T79" fmla="*/ 2147483647 h 2305"/>
              <a:gd name="T80" fmla="*/ 2147483647 w 3613"/>
              <a:gd name="T81" fmla="*/ 2147483647 h 2305"/>
              <a:gd name="T82" fmla="*/ 2147483647 w 3613"/>
              <a:gd name="T83" fmla="*/ 2147483647 h 2305"/>
              <a:gd name="T84" fmla="*/ 2147483647 w 3613"/>
              <a:gd name="T85" fmla="*/ 2147483647 h 2305"/>
              <a:gd name="T86" fmla="*/ 2147483647 w 3613"/>
              <a:gd name="T87" fmla="*/ 2147483647 h 2305"/>
              <a:gd name="T88" fmla="*/ 2147483647 w 3613"/>
              <a:gd name="T89" fmla="*/ 2147483647 h 2305"/>
              <a:gd name="T90" fmla="*/ 2147483647 w 3613"/>
              <a:gd name="T91" fmla="*/ 2147483647 h 2305"/>
              <a:gd name="T92" fmla="*/ 2147483647 w 3613"/>
              <a:gd name="T93" fmla="*/ 2147483647 h 2305"/>
              <a:gd name="T94" fmla="*/ 2147483647 w 3613"/>
              <a:gd name="T95" fmla="*/ 2147483647 h 2305"/>
              <a:gd name="T96" fmla="*/ 2147483647 w 3613"/>
              <a:gd name="T97" fmla="*/ 2147483647 h 2305"/>
              <a:gd name="T98" fmla="*/ 2147483647 w 3613"/>
              <a:gd name="T99" fmla="*/ 2147483647 h 2305"/>
              <a:gd name="T100" fmla="*/ 2147483647 w 3613"/>
              <a:gd name="T101" fmla="*/ 2147483647 h 2305"/>
              <a:gd name="T102" fmla="*/ 2147483647 w 3613"/>
              <a:gd name="T103" fmla="*/ 2147483647 h 2305"/>
              <a:gd name="T104" fmla="*/ 2147483647 w 3613"/>
              <a:gd name="T105" fmla="*/ 2147483647 h 2305"/>
              <a:gd name="T106" fmla="*/ 2147483647 w 3613"/>
              <a:gd name="T107" fmla="*/ 2147483647 h 2305"/>
              <a:gd name="T108" fmla="*/ 2147483647 w 3613"/>
              <a:gd name="T109" fmla="*/ 2147483647 h 2305"/>
              <a:gd name="T110" fmla="*/ 2147483647 w 3613"/>
              <a:gd name="T111" fmla="*/ 2147483647 h 2305"/>
              <a:gd name="T112" fmla="*/ 2147483647 w 3613"/>
              <a:gd name="T113" fmla="*/ 2147483647 h 2305"/>
              <a:gd name="T114" fmla="*/ 2147483647 w 3613"/>
              <a:gd name="T115" fmla="*/ 2147483647 h 2305"/>
              <a:gd name="T116" fmla="*/ 2147483647 w 3613"/>
              <a:gd name="T117" fmla="*/ 2147483647 h 2305"/>
              <a:gd name="T118" fmla="*/ 2147483647 w 3613"/>
              <a:gd name="T119" fmla="*/ 2147483647 h 2305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w 3613"/>
              <a:gd name="T181" fmla="*/ 0 h 2305"/>
              <a:gd name="T182" fmla="*/ 3613 w 3613"/>
              <a:gd name="T183" fmla="*/ 2305 h 2305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T180" t="T181" r="T182" b="T183"/>
            <a:pathLst>
              <a:path w="3613" h="2305">
                <a:moveTo>
                  <a:pt x="0" y="404"/>
                </a:moveTo>
                <a:lnTo>
                  <a:pt x="6" y="397"/>
                </a:lnTo>
                <a:lnTo>
                  <a:pt x="11" y="390"/>
                </a:lnTo>
                <a:lnTo>
                  <a:pt x="15" y="382"/>
                </a:lnTo>
                <a:lnTo>
                  <a:pt x="20" y="376"/>
                </a:lnTo>
                <a:lnTo>
                  <a:pt x="25" y="369"/>
                </a:lnTo>
                <a:lnTo>
                  <a:pt x="30" y="362"/>
                </a:lnTo>
                <a:lnTo>
                  <a:pt x="36" y="354"/>
                </a:lnTo>
                <a:lnTo>
                  <a:pt x="40" y="348"/>
                </a:lnTo>
                <a:lnTo>
                  <a:pt x="45" y="341"/>
                </a:lnTo>
                <a:lnTo>
                  <a:pt x="51" y="334"/>
                </a:lnTo>
                <a:lnTo>
                  <a:pt x="55" y="326"/>
                </a:lnTo>
                <a:lnTo>
                  <a:pt x="60" y="320"/>
                </a:lnTo>
                <a:lnTo>
                  <a:pt x="65" y="314"/>
                </a:lnTo>
                <a:lnTo>
                  <a:pt x="69" y="306"/>
                </a:lnTo>
                <a:lnTo>
                  <a:pt x="75" y="300"/>
                </a:lnTo>
                <a:lnTo>
                  <a:pt x="80" y="292"/>
                </a:lnTo>
                <a:lnTo>
                  <a:pt x="86" y="286"/>
                </a:lnTo>
                <a:lnTo>
                  <a:pt x="90" y="279"/>
                </a:lnTo>
                <a:lnTo>
                  <a:pt x="95" y="272"/>
                </a:lnTo>
                <a:lnTo>
                  <a:pt x="100" y="266"/>
                </a:lnTo>
                <a:lnTo>
                  <a:pt x="105" y="260"/>
                </a:lnTo>
                <a:lnTo>
                  <a:pt x="111" y="253"/>
                </a:lnTo>
                <a:lnTo>
                  <a:pt x="116" y="246"/>
                </a:lnTo>
                <a:lnTo>
                  <a:pt x="120" y="240"/>
                </a:lnTo>
                <a:lnTo>
                  <a:pt x="126" y="233"/>
                </a:lnTo>
                <a:lnTo>
                  <a:pt x="130" y="227"/>
                </a:lnTo>
                <a:lnTo>
                  <a:pt x="136" y="221"/>
                </a:lnTo>
                <a:lnTo>
                  <a:pt x="141" y="215"/>
                </a:lnTo>
                <a:lnTo>
                  <a:pt x="145" y="208"/>
                </a:lnTo>
                <a:lnTo>
                  <a:pt x="150" y="202"/>
                </a:lnTo>
                <a:lnTo>
                  <a:pt x="156" y="196"/>
                </a:lnTo>
                <a:lnTo>
                  <a:pt x="162" y="189"/>
                </a:lnTo>
                <a:lnTo>
                  <a:pt x="166" y="184"/>
                </a:lnTo>
                <a:lnTo>
                  <a:pt x="170" y="178"/>
                </a:lnTo>
                <a:lnTo>
                  <a:pt x="175" y="172"/>
                </a:lnTo>
                <a:lnTo>
                  <a:pt x="180" y="167"/>
                </a:lnTo>
                <a:lnTo>
                  <a:pt x="186" y="161"/>
                </a:lnTo>
                <a:lnTo>
                  <a:pt x="191" y="155"/>
                </a:lnTo>
                <a:lnTo>
                  <a:pt x="195" y="150"/>
                </a:lnTo>
                <a:lnTo>
                  <a:pt x="200" y="144"/>
                </a:lnTo>
                <a:lnTo>
                  <a:pt x="206" y="138"/>
                </a:lnTo>
                <a:lnTo>
                  <a:pt x="210" y="133"/>
                </a:lnTo>
                <a:lnTo>
                  <a:pt x="216" y="129"/>
                </a:lnTo>
                <a:lnTo>
                  <a:pt x="222" y="123"/>
                </a:lnTo>
                <a:lnTo>
                  <a:pt x="225" y="118"/>
                </a:lnTo>
                <a:lnTo>
                  <a:pt x="231" y="114"/>
                </a:lnTo>
                <a:lnTo>
                  <a:pt x="236" y="109"/>
                </a:lnTo>
                <a:lnTo>
                  <a:pt x="241" y="105"/>
                </a:lnTo>
                <a:lnTo>
                  <a:pt x="246" y="99"/>
                </a:lnTo>
                <a:lnTo>
                  <a:pt x="250" y="95"/>
                </a:lnTo>
                <a:lnTo>
                  <a:pt x="256" y="90"/>
                </a:lnTo>
                <a:lnTo>
                  <a:pt x="261" y="86"/>
                </a:lnTo>
                <a:lnTo>
                  <a:pt x="267" y="81"/>
                </a:lnTo>
                <a:lnTo>
                  <a:pt x="271" y="78"/>
                </a:lnTo>
                <a:lnTo>
                  <a:pt x="276" y="73"/>
                </a:lnTo>
                <a:lnTo>
                  <a:pt x="281" y="69"/>
                </a:lnTo>
                <a:lnTo>
                  <a:pt x="285" y="65"/>
                </a:lnTo>
                <a:lnTo>
                  <a:pt x="291" y="62"/>
                </a:lnTo>
                <a:lnTo>
                  <a:pt x="296" y="58"/>
                </a:lnTo>
                <a:lnTo>
                  <a:pt x="300" y="54"/>
                </a:lnTo>
                <a:lnTo>
                  <a:pt x="306" y="51"/>
                </a:lnTo>
                <a:lnTo>
                  <a:pt x="311" y="47"/>
                </a:lnTo>
                <a:lnTo>
                  <a:pt x="316" y="43"/>
                </a:lnTo>
                <a:lnTo>
                  <a:pt x="321" y="41"/>
                </a:lnTo>
                <a:lnTo>
                  <a:pt x="325" y="37"/>
                </a:lnTo>
                <a:lnTo>
                  <a:pt x="330" y="34"/>
                </a:lnTo>
                <a:lnTo>
                  <a:pt x="336" y="32"/>
                </a:lnTo>
                <a:lnTo>
                  <a:pt x="342" y="30"/>
                </a:lnTo>
                <a:lnTo>
                  <a:pt x="347" y="26"/>
                </a:lnTo>
                <a:lnTo>
                  <a:pt x="351" y="25"/>
                </a:lnTo>
                <a:lnTo>
                  <a:pt x="356" y="22"/>
                </a:lnTo>
                <a:lnTo>
                  <a:pt x="361" y="20"/>
                </a:lnTo>
                <a:lnTo>
                  <a:pt x="366" y="17"/>
                </a:lnTo>
                <a:lnTo>
                  <a:pt x="372" y="15"/>
                </a:lnTo>
                <a:lnTo>
                  <a:pt x="378" y="14"/>
                </a:lnTo>
                <a:lnTo>
                  <a:pt x="381" y="13"/>
                </a:lnTo>
                <a:lnTo>
                  <a:pt x="387" y="11"/>
                </a:lnTo>
                <a:lnTo>
                  <a:pt x="391" y="9"/>
                </a:lnTo>
                <a:lnTo>
                  <a:pt x="396" y="8"/>
                </a:lnTo>
                <a:lnTo>
                  <a:pt x="402" y="6"/>
                </a:lnTo>
                <a:lnTo>
                  <a:pt x="405" y="5"/>
                </a:lnTo>
                <a:lnTo>
                  <a:pt x="411" y="5"/>
                </a:lnTo>
                <a:lnTo>
                  <a:pt x="416" y="3"/>
                </a:lnTo>
                <a:lnTo>
                  <a:pt x="422" y="2"/>
                </a:lnTo>
                <a:lnTo>
                  <a:pt x="426" y="2"/>
                </a:lnTo>
                <a:lnTo>
                  <a:pt x="431" y="2"/>
                </a:lnTo>
                <a:lnTo>
                  <a:pt x="436" y="0"/>
                </a:lnTo>
                <a:lnTo>
                  <a:pt x="441" y="0"/>
                </a:lnTo>
                <a:lnTo>
                  <a:pt x="447" y="0"/>
                </a:lnTo>
                <a:lnTo>
                  <a:pt x="452" y="0"/>
                </a:lnTo>
                <a:lnTo>
                  <a:pt x="456" y="0"/>
                </a:lnTo>
                <a:lnTo>
                  <a:pt x="462" y="0"/>
                </a:lnTo>
                <a:lnTo>
                  <a:pt x="466" y="0"/>
                </a:lnTo>
                <a:lnTo>
                  <a:pt x="472" y="2"/>
                </a:lnTo>
                <a:lnTo>
                  <a:pt x="477" y="2"/>
                </a:lnTo>
                <a:lnTo>
                  <a:pt x="481" y="2"/>
                </a:lnTo>
                <a:lnTo>
                  <a:pt x="486" y="3"/>
                </a:lnTo>
                <a:lnTo>
                  <a:pt x="492" y="5"/>
                </a:lnTo>
                <a:lnTo>
                  <a:pt x="498" y="5"/>
                </a:lnTo>
                <a:lnTo>
                  <a:pt x="502" y="6"/>
                </a:lnTo>
                <a:lnTo>
                  <a:pt x="507" y="8"/>
                </a:lnTo>
                <a:lnTo>
                  <a:pt x="511" y="9"/>
                </a:lnTo>
                <a:lnTo>
                  <a:pt x="516" y="11"/>
                </a:lnTo>
                <a:lnTo>
                  <a:pt x="522" y="13"/>
                </a:lnTo>
                <a:lnTo>
                  <a:pt x="527" y="14"/>
                </a:lnTo>
                <a:lnTo>
                  <a:pt x="533" y="15"/>
                </a:lnTo>
                <a:lnTo>
                  <a:pt x="536" y="17"/>
                </a:lnTo>
                <a:lnTo>
                  <a:pt x="542" y="20"/>
                </a:lnTo>
                <a:lnTo>
                  <a:pt x="546" y="22"/>
                </a:lnTo>
                <a:lnTo>
                  <a:pt x="552" y="25"/>
                </a:lnTo>
                <a:lnTo>
                  <a:pt x="558" y="26"/>
                </a:lnTo>
                <a:lnTo>
                  <a:pt x="561" y="30"/>
                </a:lnTo>
                <a:lnTo>
                  <a:pt x="567" y="32"/>
                </a:lnTo>
                <a:lnTo>
                  <a:pt x="572" y="34"/>
                </a:lnTo>
                <a:lnTo>
                  <a:pt x="577" y="37"/>
                </a:lnTo>
                <a:lnTo>
                  <a:pt x="582" y="41"/>
                </a:lnTo>
                <a:lnTo>
                  <a:pt x="586" y="43"/>
                </a:lnTo>
                <a:lnTo>
                  <a:pt x="592" y="47"/>
                </a:lnTo>
                <a:lnTo>
                  <a:pt x="597" y="51"/>
                </a:lnTo>
                <a:lnTo>
                  <a:pt x="603" y="54"/>
                </a:lnTo>
                <a:lnTo>
                  <a:pt x="608" y="58"/>
                </a:lnTo>
                <a:lnTo>
                  <a:pt x="612" y="62"/>
                </a:lnTo>
                <a:lnTo>
                  <a:pt x="617" y="65"/>
                </a:lnTo>
                <a:lnTo>
                  <a:pt x="622" y="69"/>
                </a:lnTo>
                <a:lnTo>
                  <a:pt x="627" y="73"/>
                </a:lnTo>
                <a:lnTo>
                  <a:pt x="632" y="78"/>
                </a:lnTo>
                <a:lnTo>
                  <a:pt x="636" y="81"/>
                </a:lnTo>
                <a:lnTo>
                  <a:pt x="642" y="86"/>
                </a:lnTo>
                <a:lnTo>
                  <a:pt x="647" y="90"/>
                </a:lnTo>
                <a:lnTo>
                  <a:pt x="652" y="95"/>
                </a:lnTo>
                <a:lnTo>
                  <a:pt x="657" y="99"/>
                </a:lnTo>
                <a:lnTo>
                  <a:pt x="663" y="105"/>
                </a:lnTo>
                <a:lnTo>
                  <a:pt x="666" y="109"/>
                </a:lnTo>
                <a:lnTo>
                  <a:pt x="672" y="114"/>
                </a:lnTo>
                <a:lnTo>
                  <a:pt x="678" y="118"/>
                </a:lnTo>
                <a:lnTo>
                  <a:pt x="683" y="123"/>
                </a:lnTo>
                <a:lnTo>
                  <a:pt x="688" y="129"/>
                </a:lnTo>
                <a:lnTo>
                  <a:pt x="692" y="133"/>
                </a:lnTo>
                <a:lnTo>
                  <a:pt x="697" y="138"/>
                </a:lnTo>
                <a:lnTo>
                  <a:pt x="702" y="144"/>
                </a:lnTo>
                <a:lnTo>
                  <a:pt x="708" y="150"/>
                </a:lnTo>
                <a:lnTo>
                  <a:pt x="714" y="155"/>
                </a:lnTo>
                <a:lnTo>
                  <a:pt x="717" y="161"/>
                </a:lnTo>
                <a:lnTo>
                  <a:pt x="723" y="167"/>
                </a:lnTo>
                <a:lnTo>
                  <a:pt x="727" y="172"/>
                </a:lnTo>
                <a:lnTo>
                  <a:pt x="732" y="178"/>
                </a:lnTo>
                <a:lnTo>
                  <a:pt x="738" y="184"/>
                </a:lnTo>
                <a:lnTo>
                  <a:pt x="742" y="189"/>
                </a:lnTo>
                <a:lnTo>
                  <a:pt x="747" y="196"/>
                </a:lnTo>
                <a:lnTo>
                  <a:pt x="752" y="202"/>
                </a:lnTo>
                <a:lnTo>
                  <a:pt x="758" y="208"/>
                </a:lnTo>
                <a:lnTo>
                  <a:pt x="762" y="215"/>
                </a:lnTo>
                <a:lnTo>
                  <a:pt x="767" y="221"/>
                </a:lnTo>
                <a:lnTo>
                  <a:pt x="772" y="227"/>
                </a:lnTo>
                <a:lnTo>
                  <a:pt x="777" y="233"/>
                </a:lnTo>
                <a:lnTo>
                  <a:pt x="783" y="240"/>
                </a:lnTo>
                <a:lnTo>
                  <a:pt x="788" y="246"/>
                </a:lnTo>
                <a:lnTo>
                  <a:pt x="792" y="253"/>
                </a:lnTo>
                <a:lnTo>
                  <a:pt x="798" y="260"/>
                </a:lnTo>
                <a:lnTo>
                  <a:pt x="802" y="266"/>
                </a:lnTo>
                <a:lnTo>
                  <a:pt x="808" y="272"/>
                </a:lnTo>
                <a:lnTo>
                  <a:pt x="813" y="279"/>
                </a:lnTo>
                <a:lnTo>
                  <a:pt x="819" y="286"/>
                </a:lnTo>
                <a:lnTo>
                  <a:pt x="822" y="292"/>
                </a:lnTo>
                <a:lnTo>
                  <a:pt x="828" y="300"/>
                </a:lnTo>
                <a:lnTo>
                  <a:pt x="834" y="306"/>
                </a:lnTo>
                <a:lnTo>
                  <a:pt x="838" y="314"/>
                </a:lnTo>
                <a:lnTo>
                  <a:pt x="843" y="320"/>
                </a:lnTo>
                <a:lnTo>
                  <a:pt x="847" y="326"/>
                </a:lnTo>
                <a:lnTo>
                  <a:pt x="852" y="334"/>
                </a:lnTo>
                <a:lnTo>
                  <a:pt x="858" y="341"/>
                </a:lnTo>
                <a:lnTo>
                  <a:pt x="863" y="348"/>
                </a:lnTo>
                <a:lnTo>
                  <a:pt x="869" y="354"/>
                </a:lnTo>
                <a:lnTo>
                  <a:pt x="872" y="362"/>
                </a:lnTo>
                <a:lnTo>
                  <a:pt x="878" y="369"/>
                </a:lnTo>
                <a:lnTo>
                  <a:pt x="882" y="376"/>
                </a:lnTo>
                <a:lnTo>
                  <a:pt x="888" y="382"/>
                </a:lnTo>
                <a:lnTo>
                  <a:pt x="894" y="390"/>
                </a:lnTo>
                <a:lnTo>
                  <a:pt x="897" y="397"/>
                </a:lnTo>
                <a:lnTo>
                  <a:pt x="903" y="404"/>
                </a:lnTo>
                <a:lnTo>
                  <a:pt x="908" y="415"/>
                </a:lnTo>
                <a:lnTo>
                  <a:pt x="913" y="426"/>
                </a:lnTo>
                <a:lnTo>
                  <a:pt x="918" y="435"/>
                </a:lnTo>
                <a:lnTo>
                  <a:pt x="922" y="446"/>
                </a:lnTo>
                <a:lnTo>
                  <a:pt x="928" y="457"/>
                </a:lnTo>
                <a:lnTo>
                  <a:pt x="933" y="468"/>
                </a:lnTo>
                <a:lnTo>
                  <a:pt x="939" y="479"/>
                </a:lnTo>
                <a:lnTo>
                  <a:pt x="944" y="489"/>
                </a:lnTo>
                <a:lnTo>
                  <a:pt x="948" y="499"/>
                </a:lnTo>
                <a:lnTo>
                  <a:pt x="953" y="510"/>
                </a:lnTo>
                <a:lnTo>
                  <a:pt x="958" y="521"/>
                </a:lnTo>
                <a:lnTo>
                  <a:pt x="963" y="532"/>
                </a:lnTo>
                <a:lnTo>
                  <a:pt x="968" y="541"/>
                </a:lnTo>
                <a:lnTo>
                  <a:pt x="974" y="552"/>
                </a:lnTo>
                <a:lnTo>
                  <a:pt x="978" y="562"/>
                </a:lnTo>
                <a:lnTo>
                  <a:pt x="983" y="573"/>
                </a:lnTo>
                <a:lnTo>
                  <a:pt x="988" y="583"/>
                </a:lnTo>
                <a:lnTo>
                  <a:pt x="993" y="594"/>
                </a:lnTo>
                <a:lnTo>
                  <a:pt x="999" y="605"/>
                </a:lnTo>
                <a:lnTo>
                  <a:pt x="1002" y="614"/>
                </a:lnTo>
                <a:lnTo>
                  <a:pt x="1008" y="625"/>
                </a:lnTo>
                <a:lnTo>
                  <a:pt x="1014" y="635"/>
                </a:lnTo>
                <a:lnTo>
                  <a:pt x="1019" y="646"/>
                </a:lnTo>
                <a:lnTo>
                  <a:pt x="1024" y="656"/>
                </a:lnTo>
                <a:lnTo>
                  <a:pt x="1028" y="667"/>
                </a:lnTo>
                <a:lnTo>
                  <a:pt x="1033" y="676"/>
                </a:lnTo>
                <a:lnTo>
                  <a:pt x="1038" y="687"/>
                </a:lnTo>
                <a:lnTo>
                  <a:pt x="1044" y="698"/>
                </a:lnTo>
                <a:lnTo>
                  <a:pt x="1050" y="708"/>
                </a:lnTo>
                <a:lnTo>
                  <a:pt x="1053" y="718"/>
                </a:lnTo>
                <a:lnTo>
                  <a:pt x="1059" y="727"/>
                </a:lnTo>
                <a:lnTo>
                  <a:pt x="1063" y="738"/>
                </a:lnTo>
                <a:lnTo>
                  <a:pt x="1069" y="749"/>
                </a:lnTo>
                <a:lnTo>
                  <a:pt x="1074" y="759"/>
                </a:lnTo>
                <a:lnTo>
                  <a:pt x="1078" y="770"/>
                </a:lnTo>
                <a:lnTo>
                  <a:pt x="1083" y="779"/>
                </a:lnTo>
                <a:lnTo>
                  <a:pt x="1088" y="788"/>
                </a:lnTo>
                <a:lnTo>
                  <a:pt x="1094" y="799"/>
                </a:lnTo>
                <a:lnTo>
                  <a:pt x="1098" y="809"/>
                </a:lnTo>
                <a:lnTo>
                  <a:pt x="1104" y="819"/>
                </a:lnTo>
                <a:lnTo>
                  <a:pt x="1108" y="828"/>
                </a:lnTo>
                <a:lnTo>
                  <a:pt x="1113" y="839"/>
                </a:lnTo>
                <a:lnTo>
                  <a:pt x="1119" y="849"/>
                </a:lnTo>
                <a:lnTo>
                  <a:pt x="1124" y="858"/>
                </a:lnTo>
                <a:lnTo>
                  <a:pt x="1130" y="867"/>
                </a:lnTo>
                <a:lnTo>
                  <a:pt x="1134" y="878"/>
                </a:lnTo>
                <a:lnTo>
                  <a:pt x="1138" y="888"/>
                </a:lnTo>
                <a:lnTo>
                  <a:pt x="1144" y="897"/>
                </a:lnTo>
                <a:lnTo>
                  <a:pt x="1149" y="906"/>
                </a:lnTo>
                <a:lnTo>
                  <a:pt x="1155" y="918"/>
                </a:lnTo>
                <a:lnTo>
                  <a:pt x="1158" y="927"/>
                </a:lnTo>
                <a:lnTo>
                  <a:pt x="1164" y="936"/>
                </a:lnTo>
                <a:lnTo>
                  <a:pt x="1170" y="946"/>
                </a:lnTo>
                <a:lnTo>
                  <a:pt x="1174" y="955"/>
                </a:lnTo>
                <a:lnTo>
                  <a:pt x="1179" y="964"/>
                </a:lnTo>
                <a:lnTo>
                  <a:pt x="1183" y="974"/>
                </a:lnTo>
                <a:lnTo>
                  <a:pt x="1189" y="983"/>
                </a:lnTo>
                <a:lnTo>
                  <a:pt x="1194" y="992"/>
                </a:lnTo>
                <a:lnTo>
                  <a:pt x="1199" y="1001"/>
                </a:lnTo>
                <a:lnTo>
                  <a:pt x="1205" y="1010"/>
                </a:lnTo>
                <a:lnTo>
                  <a:pt x="1208" y="1019"/>
                </a:lnTo>
                <a:lnTo>
                  <a:pt x="1214" y="1029"/>
                </a:lnTo>
                <a:lnTo>
                  <a:pt x="1218" y="1038"/>
                </a:lnTo>
                <a:lnTo>
                  <a:pt x="1224" y="1047"/>
                </a:lnTo>
                <a:lnTo>
                  <a:pt x="1230" y="1056"/>
                </a:lnTo>
                <a:lnTo>
                  <a:pt x="1235" y="1065"/>
                </a:lnTo>
                <a:lnTo>
                  <a:pt x="1239" y="1074"/>
                </a:lnTo>
                <a:lnTo>
                  <a:pt x="1244" y="1082"/>
                </a:lnTo>
                <a:lnTo>
                  <a:pt x="1249" y="1092"/>
                </a:lnTo>
                <a:lnTo>
                  <a:pt x="1254" y="1099"/>
                </a:lnTo>
                <a:lnTo>
                  <a:pt x="1260" y="1109"/>
                </a:lnTo>
                <a:lnTo>
                  <a:pt x="1264" y="1116"/>
                </a:lnTo>
                <a:lnTo>
                  <a:pt x="1269" y="1126"/>
                </a:lnTo>
                <a:lnTo>
                  <a:pt x="1275" y="1133"/>
                </a:lnTo>
                <a:lnTo>
                  <a:pt x="1280" y="1143"/>
                </a:lnTo>
                <a:lnTo>
                  <a:pt x="1285" y="1150"/>
                </a:lnTo>
                <a:lnTo>
                  <a:pt x="1289" y="1160"/>
                </a:lnTo>
                <a:lnTo>
                  <a:pt x="1294" y="1167"/>
                </a:lnTo>
                <a:lnTo>
                  <a:pt x="1299" y="1175"/>
                </a:lnTo>
                <a:lnTo>
                  <a:pt x="1304" y="1183"/>
                </a:lnTo>
                <a:lnTo>
                  <a:pt x="1310" y="1193"/>
                </a:lnTo>
                <a:lnTo>
                  <a:pt x="1314" y="1200"/>
                </a:lnTo>
                <a:lnTo>
                  <a:pt x="1319" y="1208"/>
                </a:lnTo>
                <a:lnTo>
                  <a:pt x="1324" y="1216"/>
                </a:lnTo>
                <a:lnTo>
                  <a:pt x="1329" y="1223"/>
                </a:lnTo>
                <a:lnTo>
                  <a:pt x="1335" y="1231"/>
                </a:lnTo>
                <a:lnTo>
                  <a:pt x="1338" y="1239"/>
                </a:lnTo>
                <a:lnTo>
                  <a:pt x="1344" y="1247"/>
                </a:lnTo>
                <a:lnTo>
                  <a:pt x="1350" y="1255"/>
                </a:lnTo>
                <a:lnTo>
                  <a:pt x="1355" y="1262"/>
                </a:lnTo>
                <a:lnTo>
                  <a:pt x="1360" y="1268"/>
                </a:lnTo>
                <a:lnTo>
                  <a:pt x="1364" y="1276"/>
                </a:lnTo>
                <a:lnTo>
                  <a:pt x="1369" y="1285"/>
                </a:lnTo>
                <a:lnTo>
                  <a:pt x="1374" y="1290"/>
                </a:lnTo>
                <a:lnTo>
                  <a:pt x="1380" y="1298"/>
                </a:lnTo>
                <a:lnTo>
                  <a:pt x="1386" y="1306"/>
                </a:lnTo>
                <a:lnTo>
                  <a:pt x="1390" y="1312"/>
                </a:lnTo>
                <a:lnTo>
                  <a:pt x="1395" y="1320"/>
                </a:lnTo>
                <a:lnTo>
                  <a:pt x="1399" y="1326"/>
                </a:lnTo>
                <a:lnTo>
                  <a:pt x="1405" y="1334"/>
                </a:lnTo>
                <a:lnTo>
                  <a:pt x="1410" y="1340"/>
                </a:lnTo>
                <a:lnTo>
                  <a:pt x="1415" y="1347"/>
                </a:lnTo>
                <a:lnTo>
                  <a:pt x="1420" y="1352"/>
                </a:lnTo>
                <a:lnTo>
                  <a:pt x="1424" y="1360"/>
                </a:lnTo>
                <a:lnTo>
                  <a:pt x="1430" y="1367"/>
                </a:lnTo>
                <a:lnTo>
                  <a:pt x="1434" y="1373"/>
                </a:lnTo>
                <a:lnTo>
                  <a:pt x="1440" y="1379"/>
                </a:lnTo>
                <a:lnTo>
                  <a:pt x="1444" y="1385"/>
                </a:lnTo>
                <a:lnTo>
                  <a:pt x="1449" y="1392"/>
                </a:lnTo>
                <a:lnTo>
                  <a:pt x="1455" y="1398"/>
                </a:lnTo>
                <a:lnTo>
                  <a:pt x="1460" y="1403"/>
                </a:lnTo>
                <a:lnTo>
                  <a:pt x="1466" y="1410"/>
                </a:lnTo>
                <a:lnTo>
                  <a:pt x="1470" y="1414"/>
                </a:lnTo>
                <a:lnTo>
                  <a:pt x="1474" y="1421"/>
                </a:lnTo>
                <a:lnTo>
                  <a:pt x="1480" y="1427"/>
                </a:lnTo>
                <a:lnTo>
                  <a:pt x="1485" y="1431"/>
                </a:lnTo>
                <a:lnTo>
                  <a:pt x="1491" y="1438"/>
                </a:lnTo>
                <a:lnTo>
                  <a:pt x="1494" y="1444"/>
                </a:lnTo>
                <a:lnTo>
                  <a:pt x="1500" y="1449"/>
                </a:lnTo>
                <a:lnTo>
                  <a:pt x="1506" y="1454"/>
                </a:lnTo>
                <a:lnTo>
                  <a:pt x="1510" y="1459"/>
                </a:lnTo>
                <a:lnTo>
                  <a:pt x="1515" y="1465"/>
                </a:lnTo>
                <a:lnTo>
                  <a:pt x="1520" y="1469"/>
                </a:lnTo>
                <a:lnTo>
                  <a:pt x="1525" y="1476"/>
                </a:lnTo>
                <a:lnTo>
                  <a:pt x="1530" y="1480"/>
                </a:lnTo>
                <a:lnTo>
                  <a:pt x="1535" y="1485"/>
                </a:lnTo>
                <a:lnTo>
                  <a:pt x="1541" y="1489"/>
                </a:lnTo>
                <a:lnTo>
                  <a:pt x="1545" y="1494"/>
                </a:lnTo>
                <a:lnTo>
                  <a:pt x="1550" y="1499"/>
                </a:lnTo>
                <a:lnTo>
                  <a:pt x="1554" y="1504"/>
                </a:lnTo>
                <a:lnTo>
                  <a:pt x="1560" y="1508"/>
                </a:lnTo>
                <a:lnTo>
                  <a:pt x="1566" y="1513"/>
                </a:lnTo>
                <a:lnTo>
                  <a:pt x="1571" y="1516"/>
                </a:lnTo>
                <a:lnTo>
                  <a:pt x="1575" y="1521"/>
                </a:lnTo>
                <a:lnTo>
                  <a:pt x="1580" y="1525"/>
                </a:lnTo>
                <a:lnTo>
                  <a:pt x="1585" y="1528"/>
                </a:lnTo>
                <a:lnTo>
                  <a:pt x="1590" y="1533"/>
                </a:lnTo>
                <a:lnTo>
                  <a:pt x="1596" y="1536"/>
                </a:lnTo>
                <a:lnTo>
                  <a:pt x="1600" y="1541"/>
                </a:lnTo>
                <a:lnTo>
                  <a:pt x="1605" y="1544"/>
                </a:lnTo>
                <a:lnTo>
                  <a:pt x="1611" y="1547"/>
                </a:lnTo>
                <a:lnTo>
                  <a:pt x="1616" y="1551"/>
                </a:lnTo>
                <a:lnTo>
                  <a:pt x="1621" y="1555"/>
                </a:lnTo>
                <a:lnTo>
                  <a:pt x="1625" y="1558"/>
                </a:lnTo>
                <a:lnTo>
                  <a:pt x="1630" y="1561"/>
                </a:lnTo>
                <a:lnTo>
                  <a:pt x="1636" y="1564"/>
                </a:lnTo>
                <a:lnTo>
                  <a:pt x="1640" y="1567"/>
                </a:lnTo>
                <a:lnTo>
                  <a:pt x="1646" y="1570"/>
                </a:lnTo>
                <a:lnTo>
                  <a:pt x="1650" y="1573"/>
                </a:lnTo>
                <a:lnTo>
                  <a:pt x="1655" y="1575"/>
                </a:lnTo>
                <a:lnTo>
                  <a:pt x="1660" y="1578"/>
                </a:lnTo>
                <a:lnTo>
                  <a:pt x="1665" y="1581"/>
                </a:lnTo>
                <a:lnTo>
                  <a:pt x="1671" y="1583"/>
                </a:lnTo>
                <a:lnTo>
                  <a:pt x="1676" y="1586"/>
                </a:lnTo>
                <a:lnTo>
                  <a:pt x="1680" y="1589"/>
                </a:lnTo>
                <a:lnTo>
                  <a:pt x="1686" y="1590"/>
                </a:lnTo>
                <a:lnTo>
                  <a:pt x="1691" y="1592"/>
                </a:lnTo>
                <a:lnTo>
                  <a:pt x="1696" y="1595"/>
                </a:lnTo>
                <a:lnTo>
                  <a:pt x="1701" y="1596"/>
                </a:lnTo>
                <a:lnTo>
                  <a:pt x="1705" y="1598"/>
                </a:lnTo>
                <a:lnTo>
                  <a:pt x="1710" y="1600"/>
                </a:lnTo>
                <a:lnTo>
                  <a:pt x="1716" y="1601"/>
                </a:lnTo>
                <a:lnTo>
                  <a:pt x="1722" y="1603"/>
                </a:lnTo>
                <a:lnTo>
                  <a:pt x="1726" y="1605"/>
                </a:lnTo>
                <a:lnTo>
                  <a:pt x="1731" y="1606"/>
                </a:lnTo>
                <a:lnTo>
                  <a:pt x="1735" y="1607"/>
                </a:lnTo>
                <a:lnTo>
                  <a:pt x="1741" y="1609"/>
                </a:lnTo>
                <a:lnTo>
                  <a:pt x="1746" y="1611"/>
                </a:lnTo>
                <a:lnTo>
                  <a:pt x="1751" y="1611"/>
                </a:lnTo>
                <a:lnTo>
                  <a:pt x="1756" y="1613"/>
                </a:lnTo>
                <a:lnTo>
                  <a:pt x="1760" y="1614"/>
                </a:lnTo>
                <a:lnTo>
                  <a:pt x="1766" y="1614"/>
                </a:lnTo>
                <a:lnTo>
                  <a:pt x="1770" y="1615"/>
                </a:lnTo>
                <a:lnTo>
                  <a:pt x="1776" y="1615"/>
                </a:lnTo>
                <a:lnTo>
                  <a:pt x="1780" y="1615"/>
                </a:lnTo>
                <a:lnTo>
                  <a:pt x="1785" y="1617"/>
                </a:lnTo>
                <a:lnTo>
                  <a:pt x="1791" y="1617"/>
                </a:lnTo>
                <a:lnTo>
                  <a:pt x="1796" y="1617"/>
                </a:lnTo>
                <a:lnTo>
                  <a:pt x="1802" y="1617"/>
                </a:lnTo>
                <a:lnTo>
                  <a:pt x="1806" y="1617"/>
                </a:lnTo>
                <a:lnTo>
                  <a:pt x="1810" y="1860"/>
                </a:lnTo>
                <a:lnTo>
                  <a:pt x="1816" y="1861"/>
                </a:lnTo>
                <a:lnTo>
                  <a:pt x="1821" y="1862"/>
                </a:lnTo>
                <a:lnTo>
                  <a:pt x="1827" y="1862"/>
                </a:lnTo>
                <a:lnTo>
                  <a:pt x="1832" y="1864"/>
                </a:lnTo>
                <a:lnTo>
                  <a:pt x="1836" y="1864"/>
                </a:lnTo>
                <a:lnTo>
                  <a:pt x="1842" y="1866"/>
                </a:lnTo>
                <a:lnTo>
                  <a:pt x="1846" y="1867"/>
                </a:lnTo>
                <a:lnTo>
                  <a:pt x="1852" y="1867"/>
                </a:lnTo>
                <a:lnTo>
                  <a:pt x="1856" y="1869"/>
                </a:lnTo>
                <a:lnTo>
                  <a:pt x="1861" y="1869"/>
                </a:lnTo>
                <a:lnTo>
                  <a:pt x="1867" y="1870"/>
                </a:lnTo>
                <a:lnTo>
                  <a:pt x="1871" y="1872"/>
                </a:lnTo>
                <a:lnTo>
                  <a:pt x="1877" y="1872"/>
                </a:lnTo>
                <a:lnTo>
                  <a:pt x="1881" y="1873"/>
                </a:lnTo>
                <a:lnTo>
                  <a:pt x="1886" y="1873"/>
                </a:lnTo>
                <a:lnTo>
                  <a:pt x="1891" y="1875"/>
                </a:lnTo>
                <a:lnTo>
                  <a:pt x="1896" y="1875"/>
                </a:lnTo>
                <a:lnTo>
                  <a:pt x="1902" y="1877"/>
                </a:lnTo>
                <a:lnTo>
                  <a:pt x="1907" y="1878"/>
                </a:lnTo>
                <a:lnTo>
                  <a:pt x="1911" y="1878"/>
                </a:lnTo>
                <a:lnTo>
                  <a:pt x="1916" y="1879"/>
                </a:lnTo>
                <a:lnTo>
                  <a:pt x="1921" y="1879"/>
                </a:lnTo>
                <a:lnTo>
                  <a:pt x="1927" y="1881"/>
                </a:lnTo>
                <a:lnTo>
                  <a:pt x="1932" y="1881"/>
                </a:lnTo>
                <a:lnTo>
                  <a:pt x="1936" y="1883"/>
                </a:lnTo>
                <a:lnTo>
                  <a:pt x="1941" y="1884"/>
                </a:lnTo>
                <a:lnTo>
                  <a:pt x="1947" y="1884"/>
                </a:lnTo>
                <a:lnTo>
                  <a:pt x="1952" y="1886"/>
                </a:lnTo>
                <a:lnTo>
                  <a:pt x="1957" y="1886"/>
                </a:lnTo>
                <a:lnTo>
                  <a:pt x="1962" y="1888"/>
                </a:lnTo>
                <a:lnTo>
                  <a:pt x="1966" y="1888"/>
                </a:lnTo>
                <a:lnTo>
                  <a:pt x="1972" y="1889"/>
                </a:lnTo>
                <a:lnTo>
                  <a:pt x="1976" y="1890"/>
                </a:lnTo>
                <a:lnTo>
                  <a:pt x="1982" y="1890"/>
                </a:lnTo>
                <a:lnTo>
                  <a:pt x="1987" y="1892"/>
                </a:lnTo>
                <a:lnTo>
                  <a:pt x="1991" y="1892"/>
                </a:lnTo>
                <a:lnTo>
                  <a:pt x="1996" y="1894"/>
                </a:lnTo>
                <a:lnTo>
                  <a:pt x="2001" y="1895"/>
                </a:lnTo>
                <a:lnTo>
                  <a:pt x="2007" y="1895"/>
                </a:lnTo>
                <a:lnTo>
                  <a:pt x="2012" y="1897"/>
                </a:lnTo>
                <a:lnTo>
                  <a:pt x="2016" y="1897"/>
                </a:lnTo>
                <a:lnTo>
                  <a:pt x="2022" y="1898"/>
                </a:lnTo>
                <a:lnTo>
                  <a:pt x="2027" y="1898"/>
                </a:lnTo>
                <a:lnTo>
                  <a:pt x="2032" y="1900"/>
                </a:lnTo>
                <a:lnTo>
                  <a:pt x="2037" y="1901"/>
                </a:lnTo>
                <a:lnTo>
                  <a:pt x="2041" y="1901"/>
                </a:lnTo>
                <a:lnTo>
                  <a:pt x="2047" y="1903"/>
                </a:lnTo>
                <a:lnTo>
                  <a:pt x="2052" y="1903"/>
                </a:lnTo>
                <a:lnTo>
                  <a:pt x="2058" y="1905"/>
                </a:lnTo>
                <a:lnTo>
                  <a:pt x="2062" y="1905"/>
                </a:lnTo>
                <a:lnTo>
                  <a:pt x="2067" y="1906"/>
                </a:lnTo>
                <a:lnTo>
                  <a:pt x="2071" y="1907"/>
                </a:lnTo>
                <a:lnTo>
                  <a:pt x="2077" y="1907"/>
                </a:lnTo>
                <a:lnTo>
                  <a:pt x="2083" y="1909"/>
                </a:lnTo>
                <a:lnTo>
                  <a:pt x="2087" y="1909"/>
                </a:lnTo>
                <a:lnTo>
                  <a:pt x="2092" y="1911"/>
                </a:lnTo>
                <a:lnTo>
                  <a:pt x="2097" y="1912"/>
                </a:lnTo>
                <a:lnTo>
                  <a:pt x="2102" y="1912"/>
                </a:lnTo>
                <a:lnTo>
                  <a:pt x="2107" y="1914"/>
                </a:lnTo>
                <a:lnTo>
                  <a:pt x="2112" y="1914"/>
                </a:lnTo>
                <a:lnTo>
                  <a:pt x="2118" y="1915"/>
                </a:lnTo>
                <a:lnTo>
                  <a:pt x="2121" y="1915"/>
                </a:lnTo>
                <a:lnTo>
                  <a:pt x="2127" y="1917"/>
                </a:lnTo>
                <a:lnTo>
                  <a:pt x="2132" y="1918"/>
                </a:lnTo>
                <a:lnTo>
                  <a:pt x="2138" y="1918"/>
                </a:lnTo>
                <a:lnTo>
                  <a:pt x="2143" y="1920"/>
                </a:lnTo>
                <a:lnTo>
                  <a:pt x="2146" y="1920"/>
                </a:lnTo>
                <a:lnTo>
                  <a:pt x="2152" y="1922"/>
                </a:lnTo>
                <a:lnTo>
                  <a:pt x="2157" y="1922"/>
                </a:lnTo>
                <a:lnTo>
                  <a:pt x="2163" y="1923"/>
                </a:lnTo>
                <a:lnTo>
                  <a:pt x="2168" y="1925"/>
                </a:lnTo>
                <a:lnTo>
                  <a:pt x="2172" y="1925"/>
                </a:lnTo>
                <a:lnTo>
                  <a:pt x="2178" y="1926"/>
                </a:lnTo>
                <a:lnTo>
                  <a:pt x="2182" y="1926"/>
                </a:lnTo>
                <a:lnTo>
                  <a:pt x="2188" y="1928"/>
                </a:lnTo>
                <a:lnTo>
                  <a:pt x="2192" y="1928"/>
                </a:lnTo>
                <a:lnTo>
                  <a:pt x="2197" y="1929"/>
                </a:lnTo>
                <a:lnTo>
                  <a:pt x="2203" y="1931"/>
                </a:lnTo>
                <a:lnTo>
                  <a:pt x="2207" y="1931"/>
                </a:lnTo>
                <a:lnTo>
                  <a:pt x="2213" y="1933"/>
                </a:lnTo>
                <a:lnTo>
                  <a:pt x="2217" y="1933"/>
                </a:lnTo>
                <a:lnTo>
                  <a:pt x="2222" y="1934"/>
                </a:lnTo>
                <a:lnTo>
                  <a:pt x="2227" y="1935"/>
                </a:lnTo>
                <a:lnTo>
                  <a:pt x="2232" y="1935"/>
                </a:lnTo>
                <a:lnTo>
                  <a:pt x="2238" y="1937"/>
                </a:lnTo>
                <a:lnTo>
                  <a:pt x="2243" y="1937"/>
                </a:lnTo>
                <a:lnTo>
                  <a:pt x="2248" y="1939"/>
                </a:lnTo>
                <a:lnTo>
                  <a:pt x="2252" y="1939"/>
                </a:lnTo>
                <a:lnTo>
                  <a:pt x="2257" y="1940"/>
                </a:lnTo>
                <a:lnTo>
                  <a:pt x="2263" y="1942"/>
                </a:lnTo>
                <a:lnTo>
                  <a:pt x="2268" y="1942"/>
                </a:lnTo>
                <a:lnTo>
                  <a:pt x="2274" y="1943"/>
                </a:lnTo>
                <a:lnTo>
                  <a:pt x="2277" y="1943"/>
                </a:lnTo>
                <a:lnTo>
                  <a:pt x="2283" y="1945"/>
                </a:lnTo>
                <a:lnTo>
                  <a:pt x="2288" y="1945"/>
                </a:lnTo>
                <a:lnTo>
                  <a:pt x="2293" y="1946"/>
                </a:lnTo>
                <a:lnTo>
                  <a:pt x="2299" y="1948"/>
                </a:lnTo>
                <a:lnTo>
                  <a:pt x="2302" y="1948"/>
                </a:lnTo>
                <a:lnTo>
                  <a:pt x="2308" y="1950"/>
                </a:lnTo>
                <a:lnTo>
                  <a:pt x="2313" y="1950"/>
                </a:lnTo>
                <a:lnTo>
                  <a:pt x="2318" y="1951"/>
                </a:lnTo>
                <a:lnTo>
                  <a:pt x="2323" y="1952"/>
                </a:lnTo>
                <a:lnTo>
                  <a:pt x="2327" y="1952"/>
                </a:lnTo>
                <a:lnTo>
                  <a:pt x="2332" y="1954"/>
                </a:lnTo>
                <a:lnTo>
                  <a:pt x="2337" y="1954"/>
                </a:lnTo>
                <a:lnTo>
                  <a:pt x="2343" y="1956"/>
                </a:lnTo>
                <a:lnTo>
                  <a:pt x="2348" y="1956"/>
                </a:lnTo>
                <a:lnTo>
                  <a:pt x="2352" y="1957"/>
                </a:lnTo>
                <a:lnTo>
                  <a:pt x="2358" y="1959"/>
                </a:lnTo>
                <a:lnTo>
                  <a:pt x="2363" y="1959"/>
                </a:lnTo>
                <a:lnTo>
                  <a:pt x="2368" y="1961"/>
                </a:lnTo>
                <a:lnTo>
                  <a:pt x="2373" y="1961"/>
                </a:lnTo>
                <a:lnTo>
                  <a:pt x="2377" y="1962"/>
                </a:lnTo>
                <a:lnTo>
                  <a:pt x="2383" y="1962"/>
                </a:lnTo>
                <a:lnTo>
                  <a:pt x="2388" y="1963"/>
                </a:lnTo>
                <a:lnTo>
                  <a:pt x="2394" y="1965"/>
                </a:lnTo>
                <a:lnTo>
                  <a:pt x="2398" y="1965"/>
                </a:lnTo>
                <a:lnTo>
                  <a:pt x="2404" y="1967"/>
                </a:lnTo>
                <a:lnTo>
                  <a:pt x="2407" y="1967"/>
                </a:lnTo>
                <a:lnTo>
                  <a:pt x="2413" y="1968"/>
                </a:lnTo>
                <a:lnTo>
                  <a:pt x="2419" y="1968"/>
                </a:lnTo>
                <a:lnTo>
                  <a:pt x="2423" y="1970"/>
                </a:lnTo>
                <a:lnTo>
                  <a:pt x="2429" y="1971"/>
                </a:lnTo>
                <a:lnTo>
                  <a:pt x="2433" y="1971"/>
                </a:lnTo>
                <a:lnTo>
                  <a:pt x="2438" y="1973"/>
                </a:lnTo>
                <a:lnTo>
                  <a:pt x="2443" y="1973"/>
                </a:lnTo>
                <a:lnTo>
                  <a:pt x="2448" y="1974"/>
                </a:lnTo>
                <a:lnTo>
                  <a:pt x="2454" y="1976"/>
                </a:lnTo>
                <a:lnTo>
                  <a:pt x="2457" y="1976"/>
                </a:lnTo>
                <a:lnTo>
                  <a:pt x="2463" y="1978"/>
                </a:lnTo>
                <a:lnTo>
                  <a:pt x="2468" y="1978"/>
                </a:lnTo>
                <a:lnTo>
                  <a:pt x="2474" y="1979"/>
                </a:lnTo>
                <a:lnTo>
                  <a:pt x="2479" y="1979"/>
                </a:lnTo>
                <a:lnTo>
                  <a:pt x="2482" y="1980"/>
                </a:lnTo>
                <a:lnTo>
                  <a:pt x="2488" y="1982"/>
                </a:lnTo>
                <a:lnTo>
                  <a:pt x="2493" y="1982"/>
                </a:lnTo>
                <a:lnTo>
                  <a:pt x="2499" y="1984"/>
                </a:lnTo>
                <a:lnTo>
                  <a:pt x="2504" y="1984"/>
                </a:lnTo>
                <a:lnTo>
                  <a:pt x="2508" y="1985"/>
                </a:lnTo>
                <a:lnTo>
                  <a:pt x="2514" y="1985"/>
                </a:lnTo>
                <a:lnTo>
                  <a:pt x="2518" y="1987"/>
                </a:lnTo>
                <a:lnTo>
                  <a:pt x="2524" y="1989"/>
                </a:lnTo>
                <a:lnTo>
                  <a:pt x="2529" y="1989"/>
                </a:lnTo>
                <a:lnTo>
                  <a:pt x="2534" y="1990"/>
                </a:lnTo>
                <a:lnTo>
                  <a:pt x="2539" y="1990"/>
                </a:lnTo>
                <a:lnTo>
                  <a:pt x="2543" y="1991"/>
                </a:lnTo>
                <a:lnTo>
                  <a:pt x="2549" y="1993"/>
                </a:lnTo>
                <a:lnTo>
                  <a:pt x="2553" y="1993"/>
                </a:lnTo>
                <a:lnTo>
                  <a:pt x="2559" y="1995"/>
                </a:lnTo>
                <a:lnTo>
                  <a:pt x="2563" y="1995"/>
                </a:lnTo>
                <a:lnTo>
                  <a:pt x="2568" y="1997"/>
                </a:lnTo>
                <a:lnTo>
                  <a:pt x="2574" y="1997"/>
                </a:lnTo>
                <a:lnTo>
                  <a:pt x="2579" y="1998"/>
                </a:lnTo>
                <a:lnTo>
                  <a:pt x="2584" y="1999"/>
                </a:lnTo>
                <a:lnTo>
                  <a:pt x="2588" y="1999"/>
                </a:lnTo>
                <a:lnTo>
                  <a:pt x="2593" y="2001"/>
                </a:lnTo>
                <a:lnTo>
                  <a:pt x="2599" y="2001"/>
                </a:lnTo>
                <a:lnTo>
                  <a:pt x="2604" y="2002"/>
                </a:lnTo>
                <a:lnTo>
                  <a:pt x="2610" y="2002"/>
                </a:lnTo>
                <a:lnTo>
                  <a:pt x="2613" y="2004"/>
                </a:lnTo>
                <a:lnTo>
                  <a:pt x="2619" y="2006"/>
                </a:lnTo>
                <a:lnTo>
                  <a:pt x="2624" y="2006"/>
                </a:lnTo>
                <a:lnTo>
                  <a:pt x="2629" y="2007"/>
                </a:lnTo>
                <a:lnTo>
                  <a:pt x="2635" y="2007"/>
                </a:lnTo>
                <a:lnTo>
                  <a:pt x="2638" y="2008"/>
                </a:lnTo>
                <a:lnTo>
                  <a:pt x="2644" y="2008"/>
                </a:lnTo>
                <a:lnTo>
                  <a:pt x="2649" y="2010"/>
                </a:lnTo>
                <a:lnTo>
                  <a:pt x="2654" y="2012"/>
                </a:lnTo>
                <a:lnTo>
                  <a:pt x="2659" y="2012"/>
                </a:lnTo>
                <a:lnTo>
                  <a:pt x="2664" y="2013"/>
                </a:lnTo>
                <a:lnTo>
                  <a:pt x="2668" y="2013"/>
                </a:lnTo>
                <a:lnTo>
                  <a:pt x="2673" y="2015"/>
                </a:lnTo>
                <a:lnTo>
                  <a:pt x="2679" y="2016"/>
                </a:lnTo>
                <a:lnTo>
                  <a:pt x="2684" y="2016"/>
                </a:lnTo>
                <a:lnTo>
                  <a:pt x="2690" y="2018"/>
                </a:lnTo>
                <a:lnTo>
                  <a:pt x="2694" y="2018"/>
                </a:lnTo>
                <a:lnTo>
                  <a:pt x="2699" y="2019"/>
                </a:lnTo>
                <a:lnTo>
                  <a:pt x="2704" y="2019"/>
                </a:lnTo>
                <a:lnTo>
                  <a:pt x="2709" y="2021"/>
                </a:lnTo>
                <a:lnTo>
                  <a:pt x="2715" y="2223"/>
                </a:lnTo>
                <a:lnTo>
                  <a:pt x="2719" y="2225"/>
                </a:lnTo>
                <a:lnTo>
                  <a:pt x="2724" y="2225"/>
                </a:lnTo>
                <a:lnTo>
                  <a:pt x="2730" y="2225"/>
                </a:lnTo>
                <a:lnTo>
                  <a:pt x="2734" y="2225"/>
                </a:lnTo>
                <a:lnTo>
                  <a:pt x="2740" y="2226"/>
                </a:lnTo>
                <a:lnTo>
                  <a:pt x="2743" y="2226"/>
                </a:lnTo>
                <a:lnTo>
                  <a:pt x="2749" y="2226"/>
                </a:lnTo>
                <a:lnTo>
                  <a:pt x="2755" y="2227"/>
                </a:lnTo>
                <a:lnTo>
                  <a:pt x="2760" y="2227"/>
                </a:lnTo>
                <a:lnTo>
                  <a:pt x="2765" y="2227"/>
                </a:lnTo>
                <a:lnTo>
                  <a:pt x="2769" y="2227"/>
                </a:lnTo>
                <a:lnTo>
                  <a:pt x="2774" y="2229"/>
                </a:lnTo>
                <a:lnTo>
                  <a:pt x="2779" y="2229"/>
                </a:lnTo>
                <a:lnTo>
                  <a:pt x="2784" y="2229"/>
                </a:lnTo>
                <a:lnTo>
                  <a:pt x="2790" y="2231"/>
                </a:lnTo>
                <a:lnTo>
                  <a:pt x="2793" y="2231"/>
                </a:lnTo>
                <a:lnTo>
                  <a:pt x="2799" y="2231"/>
                </a:lnTo>
                <a:lnTo>
                  <a:pt x="2804" y="2231"/>
                </a:lnTo>
                <a:lnTo>
                  <a:pt x="2810" y="2233"/>
                </a:lnTo>
                <a:lnTo>
                  <a:pt x="2815" y="2233"/>
                </a:lnTo>
                <a:lnTo>
                  <a:pt x="2820" y="2233"/>
                </a:lnTo>
                <a:lnTo>
                  <a:pt x="2824" y="2234"/>
                </a:lnTo>
                <a:lnTo>
                  <a:pt x="2829" y="2234"/>
                </a:lnTo>
                <a:lnTo>
                  <a:pt x="2835" y="2234"/>
                </a:lnTo>
                <a:lnTo>
                  <a:pt x="2840" y="2235"/>
                </a:lnTo>
                <a:lnTo>
                  <a:pt x="2845" y="2235"/>
                </a:lnTo>
                <a:lnTo>
                  <a:pt x="2850" y="2235"/>
                </a:lnTo>
                <a:lnTo>
                  <a:pt x="2854" y="2235"/>
                </a:lnTo>
                <a:lnTo>
                  <a:pt x="2860" y="2237"/>
                </a:lnTo>
                <a:lnTo>
                  <a:pt x="2865" y="2237"/>
                </a:lnTo>
                <a:lnTo>
                  <a:pt x="2870" y="2237"/>
                </a:lnTo>
                <a:lnTo>
                  <a:pt x="2875" y="2239"/>
                </a:lnTo>
                <a:lnTo>
                  <a:pt x="2880" y="2239"/>
                </a:lnTo>
                <a:lnTo>
                  <a:pt x="2885" y="2239"/>
                </a:lnTo>
                <a:lnTo>
                  <a:pt x="2889" y="2239"/>
                </a:lnTo>
                <a:lnTo>
                  <a:pt x="2895" y="2240"/>
                </a:lnTo>
                <a:lnTo>
                  <a:pt x="2899" y="2240"/>
                </a:lnTo>
                <a:lnTo>
                  <a:pt x="2904" y="2240"/>
                </a:lnTo>
                <a:lnTo>
                  <a:pt x="2910" y="2242"/>
                </a:lnTo>
                <a:lnTo>
                  <a:pt x="2915" y="2242"/>
                </a:lnTo>
                <a:lnTo>
                  <a:pt x="2920" y="2242"/>
                </a:lnTo>
                <a:lnTo>
                  <a:pt x="2924" y="2242"/>
                </a:lnTo>
                <a:lnTo>
                  <a:pt x="2929" y="2244"/>
                </a:lnTo>
                <a:lnTo>
                  <a:pt x="2935" y="2244"/>
                </a:lnTo>
                <a:lnTo>
                  <a:pt x="2940" y="2244"/>
                </a:lnTo>
                <a:lnTo>
                  <a:pt x="2946" y="2245"/>
                </a:lnTo>
                <a:lnTo>
                  <a:pt x="2949" y="2245"/>
                </a:lnTo>
                <a:lnTo>
                  <a:pt x="2955" y="2245"/>
                </a:lnTo>
                <a:lnTo>
                  <a:pt x="2960" y="2245"/>
                </a:lnTo>
                <a:lnTo>
                  <a:pt x="2965" y="2246"/>
                </a:lnTo>
                <a:lnTo>
                  <a:pt x="2971" y="2246"/>
                </a:lnTo>
                <a:lnTo>
                  <a:pt x="2976" y="2246"/>
                </a:lnTo>
                <a:lnTo>
                  <a:pt x="2980" y="2248"/>
                </a:lnTo>
                <a:lnTo>
                  <a:pt x="2985" y="2248"/>
                </a:lnTo>
                <a:lnTo>
                  <a:pt x="2990" y="2248"/>
                </a:lnTo>
                <a:lnTo>
                  <a:pt x="2995" y="2248"/>
                </a:lnTo>
                <a:lnTo>
                  <a:pt x="3000" y="2250"/>
                </a:lnTo>
                <a:lnTo>
                  <a:pt x="3004" y="2250"/>
                </a:lnTo>
                <a:lnTo>
                  <a:pt x="3009" y="2250"/>
                </a:lnTo>
                <a:lnTo>
                  <a:pt x="3015" y="2251"/>
                </a:lnTo>
                <a:lnTo>
                  <a:pt x="3020" y="2251"/>
                </a:lnTo>
                <a:lnTo>
                  <a:pt x="3026" y="2251"/>
                </a:lnTo>
                <a:lnTo>
                  <a:pt x="3030" y="2251"/>
                </a:lnTo>
                <a:lnTo>
                  <a:pt x="3035" y="2253"/>
                </a:lnTo>
                <a:lnTo>
                  <a:pt x="3040" y="2253"/>
                </a:lnTo>
                <a:lnTo>
                  <a:pt x="3045" y="2253"/>
                </a:lnTo>
                <a:lnTo>
                  <a:pt x="3051" y="2254"/>
                </a:lnTo>
                <a:lnTo>
                  <a:pt x="3055" y="2254"/>
                </a:lnTo>
                <a:lnTo>
                  <a:pt x="3060" y="2254"/>
                </a:lnTo>
                <a:lnTo>
                  <a:pt x="3066" y="2256"/>
                </a:lnTo>
                <a:lnTo>
                  <a:pt x="3070" y="2256"/>
                </a:lnTo>
                <a:lnTo>
                  <a:pt x="3076" y="2256"/>
                </a:lnTo>
                <a:lnTo>
                  <a:pt x="3079" y="2256"/>
                </a:lnTo>
                <a:lnTo>
                  <a:pt x="3085" y="2257"/>
                </a:lnTo>
                <a:lnTo>
                  <a:pt x="3091" y="2257"/>
                </a:lnTo>
                <a:lnTo>
                  <a:pt x="3096" y="2257"/>
                </a:lnTo>
                <a:lnTo>
                  <a:pt x="3101" y="2259"/>
                </a:lnTo>
                <a:lnTo>
                  <a:pt x="3105" y="2259"/>
                </a:lnTo>
                <a:lnTo>
                  <a:pt x="3110" y="2259"/>
                </a:lnTo>
                <a:lnTo>
                  <a:pt x="3115" y="2259"/>
                </a:lnTo>
                <a:lnTo>
                  <a:pt x="3120" y="2261"/>
                </a:lnTo>
                <a:lnTo>
                  <a:pt x="3126" y="2261"/>
                </a:lnTo>
                <a:lnTo>
                  <a:pt x="3131" y="2261"/>
                </a:lnTo>
                <a:lnTo>
                  <a:pt x="3135" y="2262"/>
                </a:lnTo>
                <a:lnTo>
                  <a:pt x="3140" y="2262"/>
                </a:lnTo>
                <a:lnTo>
                  <a:pt x="3146" y="2262"/>
                </a:lnTo>
                <a:lnTo>
                  <a:pt x="3151" y="2262"/>
                </a:lnTo>
                <a:lnTo>
                  <a:pt x="3156" y="2263"/>
                </a:lnTo>
                <a:lnTo>
                  <a:pt x="3160" y="2263"/>
                </a:lnTo>
                <a:lnTo>
                  <a:pt x="3165" y="2263"/>
                </a:lnTo>
                <a:lnTo>
                  <a:pt x="3171" y="2265"/>
                </a:lnTo>
                <a:lnTo>
                  <a:pt x="3176" y="2265"/>
                </a:lnTo>
                <a:lnTo>
                  <a:pt x="3181" y="2265"/>
                </a:lnTo>
                <a:lnTo>
                  <a:pt x="3186" y="2265"/>
                </a:lnTo>
                <a:lnTo>
                  <a:pt x="3190" y="2267"/>
                </a:lnTo>
                <a:lnTo>
                  <a:pt x="3196" y="2267"/>
                </a:lnTo>
                <a:lnTo>
                  <a:pt x="3201" y="2267"/>
                </a:lnTo>
                <a:lnTo>
                  <a:pt x="3207" y="2268"/>
                </a:lnTo>
                <a:lnTo>
                  <a:pt x="3211" y="2268"/>
                </a:lnTo>
                <a:lnTo>
                  <a:pt x="3216" y="2268"/>
                </a:lnTo>
                <a:lnTo>
                  <a:pt x="3221" y="2268"/>
                </a:lnTo>
                <a:lnTo>
                  <a:pt x="3225" y="2270"/>
                </a:lnTo>
                <a:lnTo>
                  <a:pt x="3231" y="2270"/>
                </a:lnTo>
                <a:lnTo>
                  <a:pt x="3235" y="2270"/>
                </a:lnTo>
                <a:lnTo>
                  <a:pt x="3240" y="2272"/>
                </a:lnTo>
                <a:lnTo>
                  <a:pt x="3246" y="2272"/>
                </a:lnTo>
                <a:lnTo>
                  <a:pt x="3251" y="2272"/>
                </a:lnTo>
                <a:lnTo>
                  <a:pt x="3256" y="2272"/>
                </a:lnTo>
                <a:lnTo>
                  <a:pt x="3261" y="2273"/>
                </a:lnTo>
                <a:lnTo>
                  <a:pt x="3265" y="2273"/>
                </a:lnTo>
                <a:lnTo>
                  <a:pt x="3271" y="2273"/>
                </a:lnTo>
                <a:lnTo>
                  <a:pt x="3276" y="2274"/>
                </a:lnTo>
                <a:lnTo>
                  <a:pt x="3282" y="2274"/>
                </a:lnTo>
                <a:lnTo>
                  <a:pt x="3287" y="2274"/>
                </a:lnTo>
                <a:lnTo>
                  <a:pt x="3291" y="2276"/>
                </a:lnTo>
                <a:lnTo>
                  <a:pt x="3296" y="2276"/>
                </a:lnTo>
                <a:lnTo>
                  <a:pt x="3301" y="2276"/>
                </a:lnTo>
                <a:lnTo>
                  <a:pt x="3307" y="2276"/>
                </a:lnTo>
                <a:lnTo>
                  <a:pt x="3312" y="2278"/>
                </a:lnTo>
                <a:lnTo>
                  <a:pt x="3316" y="2278"/>
                </a:lnTo>
                <a:lnTo>
                  <a:pt x="3321" y="2278"/>
                </a:lnTo>
                <a:lnTo>
                  <a:pt x="3327" y="2279"/>
                </a:lnTo>
                <a:lnTo>
                  <a:pt x="3331" y="2279"/>
                </a:lnTo>
                <a:lnTo>
                  <a:pt x="3336" y="2279"/>
                </a:lnTo>
                <a:lnTo>
                  <a:pt x="3341" y="2279"/>
                </a:lnTo>
                <a:lnTo>
                  <a:pt x="3345" y="2281"/>
                </a:lnTo>
                <a:lnTo>
                  <a:pt x="3351" y="2281"/>
                </a:lnTo>
                <a:lnTo>
                  <a:pt x="3356" y="2281"/>
                </a:lnTo>
                <a:lnTo>
                  <a:pt x="3362" y="2282"/>
                </a:lnTo>
                <a:lnTo>
                  <a:pt x="3366" y="2282"/>
                </a:lnTo>
                <a:lnTo>
                  <a:pt x="3371" y="2282"/>
                </a:lnTo>
                <a:lnTo>
                  <a:pt x="3376" y="2282"/>
                </a:lnTo>
                <a:lnTo>
                  <a:pt x="3381" y="2284"/>
                </a:lnTo>
                <a:lnTo>
                  <a:pt x="3387" y="2284"/>
                </a:lnTo>
                <a:lnTo>
                  <a:pt x="3391" y="2284"/>
                </a:lnTo>
                <a:lnTo>
                  <a:pt x="3396" y="2285"/>
                </a:lnTo>
                <a:lnTo>
                  <a:pt x="3402" y="2285"/>
                </a:lnTo>
                <a:lnTo>
                  <a:pt x="3406" y="2285"/>
                </a:lnTo>
                <a:lnTo>
                  <a:pt x="3412" y="2285"/>
                </a:lnTo>
                <a:lnTo>
                  <a:pt x="3417" y="2287"/>
                </a:lnTo>
                <a:lnTo>
                  <a:pt x="3421" y="2287"/>
                </a:lnTo>
                <a:lnTo>
                  <a:pt x="3427" y="2287"/>
                </a:lnTo>
                <a:lnTo>
                  <a:pt x="3432" y="2289"/>
                </a:lnTo>
                <a:lnTo>
                  <a:pt x="3437" y="2289"/>
                </a:lnTo>
                <a:lnTo>
                  <a:pt x="3442" y="2289"/>
                </a:lnTo>
                <a:lnTo>
                  <a:pt x="3446" y="2289"/>
                </a:lnTo>
                <a:lnTo>
                  <a:pt x="3451" y="2290"/>
                </a:lnTo>
                <a:lnTo>
                  <a:pt x="3456" y="2290"/>
                </a:lnTo>
                <a:lnTo>
                  <a:pt x="3462" y="2290"/>
                </a:lnTo>
                <a:lnTo>
                  <a:pt x="3467" y="2291"/>
                </a:lnTo>
                <a:lnTo>
                  <a:pt x="3471" y="2291"/>
                </a:lnTo>
                <a:lnTo>
                  <a:pt x="3476" y="2291"/>
                </a:lnTo>
                <a:lnTo>
                  <a:pt x="3482" y="2291"/>
                </a:lnTo>
                <a:lnTo>
                  <a:pt x="3487" y="2293"/>
                </a:lnTo>
                <a:lnTo>
                  <a:pt x="3492" y="2293"/>
                </a:lnTo>
                <a:lnTo>
                  <a:pt x="3496" y="2293"/>
                </a:lnTo>
                <a:lnTo>
                  <a:pt x="3501" y="2295"/>
                </a:lnTo>
                <a:lnTo>
                  <a:pt x="3507" y="2295"/>
                </a:lnTo>
                <a:lnTo>
                  <a:pt x="3512" y="2295"/>
                </a:lnTo>
                <a:lnTo>
                  <a:pt x="3517" y="2296"/>
                </a:lnTo>
                <a:lnTo>
                  <a:pt x="3522" y="2296"/>
                </a:lnTo>
                <a:lnTo>
                  <a:pt x="3526" y="2296"/>
                </a:lnTo>
                <a:lnTo>
                  <a:pt x="3532" y="2296"/>
                </a:lnTo>
                <a:lnTo>
                  <a:pt x="3537" y="2298"/>
                </a:lnTo>
                <a:lnTo>
                  <a:pt x="3543" y="2298"/>
                </a:lnTo>
                <a:lnTo>
                  <a:pt x="3547" y="2298"/>
                </a:lnTo>
                <a:lnTo>
                  <a:pt x="3552" y="2299"/>
                </a:lnTo>
                <a:lnTo>
                  <a:pt x="3557" y="2299"/>
                </a:lnTo>
                <a:lnTo>
                  <a:pt x="3561" y="2299"/>
                </a:lnTo>
                <a:lnTo>
                  <a:pt x="3567" y="2299"/>
                </a:lnTo>
                <a:lnTo>
                  <a:pt x="3572" y="2301"/>
                </a:lnTo>
                <a:lnTo>
                  <a:pt x="3576" y="2301"/>
                </a:lnTo>
                <a:lnTo>
                  <a:pt x="3582" y="2301"/>
                </a:lnTo>
                <a:lnTo>
                  <a:pt x="3587" y="2302"/>
                </a:lnTo>
                <a:lnTo>
                  <a:pt x="3592" y="2302"/>
                </a:lnTo>
                <a:lnTo>
                  <a:pt x="3597" y="2302"/>
                </a:lnTo>
                <a:lnTo>
                  <a:pt x="3601" y="2302"/>
                </a:lnTo>
                <a:lnTo>
                  <a:pt x="3607" y="2304"/>
                </a:lnTo>
                <a:lnTo>
                  <a:pt x="3612" y="2304"/>
                </a:lnTo>
              </a:path>
            </a:pathLst>
          </a:custGeom>
          <a:noFill/>
          <a:ln w="38100" cap="rnd" cmpd="sng">
            <a:solidFill>
              <a:srgbClr val="3365FB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de-AT"/>
          </a:p>
        </p:txBody>
      </p:sp>
      <p:grpSp>
        <p:nvGrpSpPr>
          <p:cNvPr id="9" name="Group 7"/>
          <p:cNvGrpSpPr>
            <a:grpSpLocks/>
          </p:cNvGrpSpPr>
          <p:nvPr/>
        </p:nvGrpSpPr>
        <p:grpSpPr bwMode="auto">
          <a:xfrm>
            <a:off x="1303867" y="1085338"/>
            <a:ext cx="4658784" cy="1511811"/>
            <a:chOff x="492" y="154"/>
            <a:chExt cx="2201" cy="1082"/>
          </a:xfrm>
        </p:grpSpPr>
        <p:grpSp>
          <p:nvGrpSpPr>
            <p:cNvPr id="10" name="Group 8"/>
            <p:cNvGrpSpPr>
              <a:grpSpLocks/>
            </p:cNvGrpSpPr>
            <p:nvPr/>
          </p:nvGrpSpPr>
          <p:grpSpPr bwMode="auto">
            <a:xfrm>
              <a:off x="492" y="154"/>
              <a:ext cx="2201" cy="1082"/>
              <a:chOff x="492" y="154"/>
              <a:chExt cx="2201" cy="1082"/>
            </a:xfrm>
          </p:grpSpPr>
          <p:grpSp>
            <p:nvGrpSpPr>
              <p:cNvPr id="12" name="Group 9"/>
              <p:cNvGrpSpPr>
                <a:grpSpLocks/>
              </p:cNvGrpSpPr>
              <p:nvPr/>
            </p:nvGrpSpPr>
            <p:grpSpPr bwMode="auto">
              <a:xfrm>
                <a:off x="904" y="828"/>
                <a:ext cx="584" cy="408"/>
                <a:chOff x="1528" y="1152"/>
                <a:chExt cx="584" cy="408"/>
              </a:xfrm>
            </p:grpSpPr>
            <p:grpSp>
              <p:nvGrpSpPr>
                <p:cNvPr id="14" name="Group 10"/>
                <p:cNvGrpSpPr>
                  <a:grpSpLocks/>
                </p:cNvGrpSpPr>
                <p:nvPr/>
              </p:nvGrpSpPr>
              <p:grpSpPr bwMode="auto">
                <a:xfrm>
                  <a:off x="1860" y="1152"/>
                  <a:ext cx="168" cy="240"/>
                  <a:chOff x="3408" y="288"/>
                  <a:chExt cx="240" cy="432"/>
                </a:xfrm>
              </p:grpSpPr>
              <p:sp>
                <p:nvSpPr>
                  <p:cNvPr id="22" name="AutoShape 11"/>
                  <p:cNvSpPr>
                    <a:spLocks noChangeArrowheads="1"/>
                  </p:cNvSpPr>
                  <p:nvPr/>
                </p:nvSpPr>
                <p:spPr bwMode="auto">
                  <a:xfrm>
                    <a:off x="3408" y="480"/>
                    <a:ext cx="240" cy="240"/>
                  </a:xfrm>
                  <a:prstGeom prst="roundRect">
                    <a:avLst>
                      <a:gd name="adj" fmla="val 16667"/>
                    </a:avLst>
                  </a:prstGeom>
                  <a:solidFill>
                    <a:schemeClr val="accent1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>
                    <a:lvl1pPr>
                      <a:spcBef>
                        <a:spcPct val="20000"/>
                      </a:spcBef>
                      <a:buClr>
                        <a:srgbClr val="3D8F02"/>
                      </a:buClr>
                      <a:buFont typeface="Wingdings" pitchFamily="2" charset="2"/>
                      <a:buChar char="§"/>
                      <a:defRPr sz="2200">
                        <a:solidFill>
                          <a:schemeClr val="tx1"/>
                        </a:solidFill>
                        <a:latin typeface="Arial" pitchFamily="34" charset="0"/>
                        <a:ea typeface="ヒラギノ角ゴ Pro W3" pitchFamily="32" charset="-128"/>
                      </a:defRPr>
                    </a:lvl1pPr>
                    <a:lvl2pPr marL="742950" indent="-285750">
                      <a:spcBef>
                        <a:spcPct val="20000"/>
                      </a:spcBef>
                      <a:buClr>
                        <a:srgbClr val="FF8000"/>
                      </a:buClr>
                      <a:buFont typeface="Arial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Arial" pitchFamily="34" charset="0"/>
                        <a:ea typeface="ヒラギノ角ゴ Pro W3" pitchFamily="32" charset="-128"/>
                      </a:defRPr>
                    </a:lvl2pPr>
                    <a:lvl3pPr marL="1143000" indent="-228600">
                      <a:spcBef>
                        <a:spcPct val="20000"/>
                      </a:spcBef>
                      <a:buClr>
                        <a:schemeClr val="tx1"/>
                      </a:buClr>
                      <a:buSzPct val="80000"/>
                      <a:buFont typeface="Wingdings" pitchFamily="2" charset="2"/>
                      <a:buChar char="§"/>
                      <a:defRPr sz="1600">
                        <a:solidFill>
                          <a:schemeClr val="tx1"/>
                        </a:solidFill>
                        <a:latin typeface="Arial" pitchFamily="34" charset="0"/>
                        <a:ea typeface="ヒラギノ角ゴ Pro W3" pitchFamily="32" charset="-128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Arial" pitchFamily="34" charset="0"/>
                        <a:ea typeface="ヒラギノ角ゴ Pro W3" pitchFamily="32" charset="-128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Arial" pitchFamily="34" charset="0"/>
                        <a:ea typeface="ヒラギノ角ゴ Pro W3" pitchFamily="32" charset="-128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itchFamily="34" charset="0"/>
                        <a:ea typeface="ヒラギノ角ゴ Pro W3" pitchFamily="32" charset="-128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itchFamily="34" charset="0"/>
                        <a:ea typeface="ヒラギノ角ゴ Pro W3" pitchFamily="32" charset="-128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itchFamily="34" charset="0"/>
                        <a:ea typeface="ヒラギノ角ゴ Pro W3" pitchFamily="32" charset="-128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itchFamily="34" charset="0"/>
                        <a:ea typeface="ヒラギノ角ゴ Pro W3" pitchFamily="32" charset="-128"/>
                      </a:defRPr>
                    </a:lvl9pPr>
                  </a:lstStyle>
                  <a:p>
                    <a:pPr>
                      <a:spcBef>
                        <a:spcPct val="0"/>
                      </a:spcBef>
                      <a:buClrTx/>
                      <a:buFontTx/>
                      <a:buNone/>
                    </a:pPr>
                    <a:endParaRPr lang="de-DE" altLang="de-DE" sz="2400"/>
                  </a:p>
                </p:txBody>
              </p:sp>
              <p:sp>
                <p:nvSpPr>
                  <p:cNvPr id="23" name="Oval 12"/>
                  <p:cNvSpPr>
                    <a:spLocks noChangeArrowheads="1"/>
                  </p:cNvSpPr>
                  <p:nvPr/>
                </p:nvSpPr>
                <p:spPr bwMode="auto">
                  <a:xfrm>
                    <a:off x="3432" y="288"/>
                    <a:ext cx="192" cy="192"/>
                  </a:xfrm>
                  <a:prstGeom prst="ellipse">
                    <a:avLst/>
                  </a:prstGeom>
                  <a:solidFill>
                    <a:schemeClr val="accent1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>
                    <a:lvl1pPr>
                      <a:spcBef>
                        <a:spcPct val="20000"/>
                      </a:spcBef>
                      <a:buClr>
                        <a:srgbClr val="3D8F02"/>
                      </a:buClr>
                      <a:buFont typeface="Wingdings" pitchFamily="2" charset="2"/>
                      <a:buChar char="§"/>
                      <a:defRPr sz="2200">
                        <a:solidFill>
                          <a:schemeClr val="tx1"/>
                        </a:solidFill>
                        <a:latin typeface="Arial" pitchFamily="34" charset="0"/>
                        <a:ea typeface="ヒラギノ角ゴ Pro W3" pitchFamily="32" charset="-128"/>
                      </a:defRPr>
                    </a:lvl1pPr>
                    <a:lvl2pPr marL="742950" indent="-285750">
                      <a:spcBef>
                        <a:spcPct val="20000"/>
                      </a:spcBef>
                      <a:buClr>
                        <a:srgbClr val="FF8000"/>
                      </a:buClr>
                      <a:buFont typeface="Arial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Arial" pitchFamily="34" charset="0"/>
                        <a:ea typeface="ヒラギノ角ゴ Pro W3" pitchFamily="32" charset="-128"/>
                      </a:defRPr>
                    </a:lvl2pPr>
                    <a:lvl3pPr marL="1143000" indent="-228600">
                      <a:spcBef>
                        <a:spcPct val="20000"/>
                      </a:spcBef>
                      <a:buClr>
                        <a:schemeClr val="tx1"/>
                      </a:buClr>
                      <a:buSzPct val="80000"/>
                      <a:buFont typeface="Wingdings" pitchFamily="2" charset="2"/>
                      <a:buChar char="§"/>
                      <a:defRPr sz="1600">
                        <a:solidFill>
                          <a:schemeClr val="tx1"/>
                        </a:solidFill>
                        <a:latin typeface="Arial" pitchFamily="34" charset="0"/>
                        <a:ea typeface="ヒラギノ角ゴ Pro W3" pitchFamily="32" charset="-128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Arial" pitchFamily="34" charset="0"/>
                        <a:ea typeface="ヒラギノ角ゴ Pro W3" pitchFamily="32" charset="-128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Arial" pitchFamily="34" charset="0"/>
                        <a:ea typeface="ヒラギノ角ゴ Pro W3" pitchFamily="32" charset="-128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itchFamily="34" charset="0"/>
                        <a:ea typeface="ヒラギノ角ゴ Pro W3" pitchFamily="32" charset="-128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itchFamily="34" charset="0"/>
                        <a:ea typeface="ヒラギノ角ゴ Pro W3" pitchFamily="32" charset="-128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itchFamily="34" charset="0"/>
                        <a:ea typeface="ヒラギノ角ゴ Pro W3" pitchFamily="32" charset="-128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itchFamily="34" charset="0"/>
                        <a:ea typeface="ヒラギノ角ゴ Pro W3" pitchFamily="32" charset="-128"/>
                      </a:defRPr>
                    </a:lvl9pPr>
                  </a:lstStyle>
                  <a:p>
                    <a:pPr>
                      <a:spcBef>
                        <a:spcPct val="0"/>
                      </a:spcBef>
                      <a:buClrTx/>
                      <a:buFontTx/>
                      <a:buNone/>
                    </a:pPr>
                    <a:endParaRPr lang="de-DE" altLang="de-DE" sz="2400"/>
                  </a:p>
                </p:txBody>
              </p:sp>
            </p:grpSp>
            <p:grpSp>
              <p:nvGrpSpPr>
                <p:cNvPr id="15" name="Group 13"/>
                <p:cNvGrpSpPr>
                  <a:grpSpLocks/>
                </p:cNvGrpSpPr>
                <p:nvPr/>
              </p:nvGrpSpPr>
              <p:grpSpPr bwMode="auto">
                <a:xfrm>
                  <a:off x="1692" y="1152"/>
                  <a:ext cx="168" cy="240"/>
                  <a:chOff x="3408" y="288"/>
                  <a:chExt cx="240" cy="432"/>
                </a:xfrm>
              </p:grpSpPr>
              <p:sp>
                <p:nvSpPr>
                  <p:cNvPr id="20" name="AutoShape 14"/>
                  <p:cNvSpPr>
                    <a:spLocks noChangeArrowheads="1"/>
                  </p:cNvSpPr>
                  <p:nvPr/>
                </p:nvSpPr>
                <p:spPr bwMode="auto">
                  <a:xfrm>
                    <a:off x="3408" y="480"/>
                    <a:ext cx="240" cy="240"/>
                  </a:xfrm>
                  <a:prstGeom prst="roundRect">
                    <a:avLst>
                      <a:gd name="adj" fmla="val 16667"/>
                    </a:avLst>
                  </a:prstGeom>
                  <a:solidFill>
                    <a:schemeClr val="accent1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>
                    <a:lvl1pPr>
                      <a:spcBef>
                        <a:spcPct val="20000"/>
                      </a:spcBef>
                      <a:buClr>
                        <a:srgbClr val="3D8F02"/>
                      </a:buClr>
                      <a:buFont typeface="Wingdings" pitchFamily="2" charset="2"/>
                      <a:buChar char="§"/>
                      <a:defRPr sz="2200">
                        <a:solidFill>
                          <a:schemeClr val="tx1"/>
                        </a:solidFill>
                        <a:latin typeface="Arial" pitchFamily="34" charset="0"/>
                        <a:ea typeface="ヒラギノ角ゴ Pro W3" pitchFamily="32" charset="-128"/>
                      </a:defRPr>
                    </a:lvl1pPr>
                    <a:lvl2pPr marL="742950" indent="-285750">
                      <a:spcBef>
                        <a:spcPct val="20000"/>
                      </a:spcBef>
                      <a:buClr>
                        <a:srgbClr val="FF8000"/>
                      </a:buClr>
                      <a:buFont typeface="Arial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Arial" pitchFamily="34" charset="0"/>
                        <a:ea typeface="ヒラギノ角ゴ Pro W3" pitchFamily="32" charset="-128"/>
                      </a:defRPr>
                    </a:lvl2pPr>
                    <a:lvl3pPr marL="1143000" indent="-228600">
                      <a:spcBef>
                        <a:spcPct val="20000"/>
                      </a:spcBef>
                      <a:buClr>
                        <a:schemeClr val="tx1"/>
                      </a:buClr>
                      <a:buSzPct val="80000"/>
                      <a:buFont typeface="Wingdings" pitchFamily="2" charset="2"/>
                      <a:buChar char="§"/>
                      <a:defRPr sz="1600">
                        <a:solidFill>
                          <a:schemeClr val="tx1"/>
                        </a:solidFill>
                        <a:latin typeface="Arial" pitchFamily="34" charset="0"/>
                        <a:ea typeface="ヒラギノ角ゴ Pro W3" pitchFamily="32" charset="-128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Arial" pitchFamily="34" charset="0"/>
                        <a:ea typeface="ヒラギノ角ゴ Pro W3" pitchFamily="32" charset="-128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Arial" pitchFamily="34" charset="0"/>
                        <a:ea typeface="ヒラギノ角ゴ Pro W3" pitchFamily="32" charset="-128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itchFamily="34" charset="0"/>
                        <a:ea typeface="ヒラギノ角ゴ Pro W3" pitchFamily="32" charset="-128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itchFamily="34" charset="0"/>
                        <a:ea typeface="ヒラギノ角ゴ Pro W3" pitchFamily="32" charset="-128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itchFamily="34" charset="0"/>
                        <a:ea typeface="ヒラギノ角ゴ Pro W3" pitchFamily="32" charset="-128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itchFamily="34" charset="0"/>
                        <a:ea typeface="ヒラギノ角ゴ Pro W3" pitchFamily="32" charset="-128"/>
                      </a:defRPr>
                    </a:lvl9pPr>
                  </a:lstStyle>
                  <a:p>
                    <a:pPr>
                      <a:spcBef>
                        <a:spcPct val="0"/>
                      </a:spcBef>
                      <a:buClrTx/>
                      <a:buFontTx/>
                      <a:buNone/>
                    </a:pPr>
                    <a:endParaRPr lang="de-DE" altLang="de-DE" sz="2400"/>
                  </a:p>
                </p:txBody>
              </p:sp>
              <p:sp>
                <p:nvSpPr>
                  <p:cNvPr id="21" name="Oval 15"/>
                  <p:cNvSpPr>
                    <a:spLocks noChangeArrowheads="1"/>
                  </p:cNvSpPr>
                  <p:nvPr/>
                </p:nvSpPr>
                <p:spPr bwMode="auto">
                  <a:xfrm>
                    <a:off x="3432" y="288"/>
                    <a:ext cx="192" cy="192"/>
                  </a:xfrm>
                  <a:prstGeom prst="ellipse">
                    <a:avLst/>
                  </a:prstGeom>
                  <a:solidFill>
                    <a:schemeClr val="accent1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>
                    <a:lvl1pPr>
                      <a:spcBef>
                        <a:spcPct val="20000"/>
                      </a:spcBef>
                      <a:buClr>
                        <a:srgbClr val="3D8F02"/>
                      </a:buClr>
                      <a:buFont typeface="Wingdings" pitchFamily="2" charset="2"/>
                      <a:buChar char="§"/>
                      <a:defRPr sz="2200">
                        <a:solidFill>
                          <a:schemeClr val="tx1"/>
                        </a:solidFill>
                        <a:latin typeface="Arial" pitchFamily="34" charset="0"/>
                        <a:ea typeface="ヒラギノ角ゴ Pro W3" pitchFamily="32" charset="-128"/>
                      </a:defRPr>
                    </a:lvl1pPr>
                    <a:lvl2pPr marL="742950" indent="-285750">
                      <a:spcBef>
                        <a:spcPct val="20000"/>
                      </a:spcBef>
                      <a:buClr>
                        <a:srgbClr val="FF8000"/>
                      </a:buClr>
                      <a:buFont typeface="Arial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Arial" pitchFamily="34" charset="0"/>
                        <a:ea typeface="ヒラギノ角ゴ Pro W3" pitchFamily="32" charset="-128"/>
                      </a:defRPr>
                    </a:lvl2pPr>
                    <a:lvl3pPr marL="1143000" indent="-228600">
                      <a:spcBef>
                        <a:spcPct val="20000"/>
                      </a:spcBef>
                      <a:buClr>
                        <a:schemeClr val="tx1"/>
                      </a:buClr>
                      <a:buSzPct val="80000"/>
                      <a:buFont typeface="Wingdings" pitchFamily="2" charset="2"/>
                      <a:buChar char="§"/>
                      <a:defRPr sz="1600">
                        <a:solidFill>
                          <a:schemeClr val="tx1"/>
                        </a:solidFill>
                        <a:latin typeface="Arial" pitchFamily="34" charset="0"/>
                        <a:ea typeface="ヒラギノ角ゴ Pro W3" pitchFamily="32" charset="-128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Arial" pitchFamily="34" charset="0"/>
                        <a:ea typeface="ヒラギノ角ゴ Pro W3" pitchFamily="32" charset="-128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Arial" pitchFamily="34" charset="0"/>
                        <a:ea typeface="ヒラギノ角ゴ Pro W3" pitchFamily="32" charset="-128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itchFamily="34" charset="0"/>
                        <a:ea typeface="ヒラギノ角ゴ Pro W3" pitchFamily="32" charset="-128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itchFamily="34" charset="0"/>
                        <a:ea typeface="ヒラギノ角ゴ Pro W3" pitchFamily="32" charset="-128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itchFamily="34" charset="0"/>
                        <a:ea typeface="ヒラギノ角ゴ Pro W3" pitchFamily="32" charset="-128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itchFamily="34" charset="0"/>
                        <a:ea typeface="ヒラギノ角ゴ Pro W3" pitchFamily="32" charset="-128"/>
                      </a:defRPr>
                    </a:lvl9pPr>
                  </a:lstStyle>
                  <a:p>
                    <a:pPr>
                      <a:spcBef>
                        <a:spcPct val="0"/>
                      </a:spcBef>
                      <a:buClrTx/>
                      <a:buFontTx/>
                      <a:buNone/>
                    </a:pPr>
                    <a:endParaRPr lang="de-DE" altLang="de-DE" sz="2400"/>
                  </a:p>
                </p:txBody>
              </p:sp>
            </p:grpSp>
            <p:sp>
              <p:nvSpPr>
                <p:cNvPr id="16" name="Line 16"/>
                <p:cNvSpPr>
                  <a:spLocks noChangeShapeType="1"/>
                </p:cNvSpPr>
                <p:nvPr/>
              </p:nvSpPr>
              <p:spPr bwMode="auto">
                <a:xfrm>
                  <a:off x="1528" y="1519"/>
                  <a:ext cx="0" cy="1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de-AT"/>
                </a:p>
              </p:txBody>
            </p:sp>
            <p:sp>
              <p:nvSpPr>
                <p:cNvPr id="17" name="AutoShape 17"/>
                <p:cNvSpPr>
                  <a:spLocks noChangeArrowheads="1"/>
                </p:cNvSpPr>
                <p:nvPr/>
              </p:nvSpPr>
              <p:spPr bwMode="auto">
                <a:xfrm>
                  <a:off x="1584" y="1327"/>
                  <a:ext cx="528" cy="133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w 21600"/>
                    <a:gd name="T7" fmla="*/ 0 h 21600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4500 w 21600"/>
                    <a:gd name="T13" fmla="*/ 4547 h 21600"/>
                    <a:gd name="T14" fmla="*/ 17100 w 21600"/>
                    <a:gd name="T15" fmla="*/ 17053 h 21600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1600" h="21600">
                      <a:moveTo>
                        <a:pt x="0" y="0"/>
                      </a:moveTo>
                      <a:lnTo>
                        <a:pt x="5400" y="21600"/>
                      </a:lnTo>
                      <a:lnTo>
                        <a:pt x="16200" y="21600"/>
                      </a:lnTo>
                      <a:lnTo>
                        <a:pt x="2160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de-AT"/>
                </a:p>
              </p:txBody>
            </p:sp>
            <p:sp>
              <p:nvSpPr>
                <p:cNvPr id="18" name="Oval 18"/>
                <p:cNvSpPr>
                  <a:spLocks noChangeArrowheads="1"/>
                </p:cNvSpPr>
                <p:nvPr/>
              </p:nvSpPr>
              <p:spPr bwMode="auto">
                <a:xfrm>
                  <a:off x="1695" y="1427"/>
                  <a:ext cx="111" cy="133"/>
                </a:xfrm>
                <a:prstGeom prst="ellipse">
                  <a:avLst/>
                </a:prstGeom>
                <a:solidFill>
                  <a:srgbClr val="FFFF99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Clr>
                      <a:srgbClr val="3D8F02"/>
                    </a:buClr>
                    <a:buFont typeface="Wingdings" pitchFamily="2" charset="2"/>
                    <a:buChar char="§"/>
                    <a:defRPr sz="22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1pPr>
                  <a:lvl2pPr marL="742950" indent="-285750">
                    <a:spcBef>
                      <a:spcPct val="20000"/>
                    </a:spcBef>
                    <a:buClr>
                      <a:srgbClr val="FF8000"/>
                    </a:buClr>
                    <a:buFont typeface="Arial" pitchFamily="34" charset="0"/>
                    <a:buChar char="•"/>
                    <a:defRPr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2pPr>
                  <a:lvl3pPr marL="1143000" indent="-228600">
                    <a:spcBef>
                      <a:spcPct val="20000"/>
                    </a:spcBef>
                    <a:buClr>
                      <a:schemeClr val="tx1"/>
                    </a:buClr>
                    <a:buSzPct val="80000"/>
                    <a:buFont typeface="Wingdings" pitchFamily="2" charset="2"/>
                    <a:buChar char="§"/>
                    <a:defRPr sz="16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9pPr>
                </a:lstStyle>
                <a:p>
                  <a:pPr>
                    <a:spcBef>
                      <a:spcPct val="0"/>
                    </a:spcBef>
                    <a:buClrTx/>
                    <a:buFontTx/>
                    <a:buNone/>
                  </a:pPr>
                  <a:endParaRPr lang="de-DE" altLang="de-DE" sz="2400"/>
                </a:p>
              </p:txBody>
            </p:sp>
            <p:sp>
              <p:nvSpPr>
                <p:cNvPr id="19" name="Oval 19"/>
                <p:cNvSpPr>
                  <a:spLocks noChangeArrowheads="1"/>
                </p:cNvSpPr>
                <p:nvPr/>
              </p:nvSpPr>
              <p:spPr bwMode="auto">
                <a:xfrm>
                  <a:off x="1890" y="1427"/>
                  <a:ext cx="111" cy="133"/>
                </a:xfrm>
                <a:prstGeom prst="ellipse">
                  <a:avLst/>
                </a:prstGeom>
                <a:solidFill>
                  <a:srgbClr val="FFFF99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Clr>
                      <a:srgbClr val="3D8F02"/>
                    </a:buClr>
                    <a:buFont typeface="Wingdings" pitchFamily="2" charset="2"/>
                    <a:buChar char="§"/>
                    <a:defRPr sz="22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1pPr>
                  <a:lvl2pPr marL="742950" indent="-285750">
                    <a:spcBef>
                      <a:spcPct val="20000"/>
                    </a:spcBef>
                    <a:buClr>
                      <a:srgbClr val="FF8000"/>
                    </a:buClr>
                    <a:buFont typeface="Arial" pitchFamily="34" charset="0"/>
                    <a:buChar char="•"/>
                    <a:defRPr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2pPr>
                  <a:lvl3pPr marL="1143000" indent="-228600">
                    <a:spcBef>
                      <a:spcPct val="20000"/>
                    </a:spcBef>
                    <a:buClr>
                      <a:schemeClr val="tx1"/>
                    </a:buClr>
                    <a:buSzPct val="80000"/>
                    <a:buFont typeface="Wingdings" pitchFamily="2" charset="2"/>
                    <a:buChar char="§"/>
                    <a:defRPr sz="16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9pPr>
                </a:lstStyle>
                <a:p>
                  <a:pPr>
                    <a:spcBef>
                      <a:spcPct val="0"/>
                    </a:spcBef>
                    <a:buClrTx/>
                    <a:buFontTx/>
                    <a:buNone/>
                  </a:pPr>
                  <a:endParaRPr lang="de-DE" altLang="de-DE" sz="2400"/>
                </a:p>
              </p:txBody>
            </p:sp>
          </p:grpSp>
          <p:sp>
            <p:nvSpPr>
              <p:cNvPr id="13" name="AutoShape 20"/>
              <p:cNvSpPr>
                <a:spLocks noChangeArrowheads="1"/>
              </p:cNvSpPr>
              <p:nvPr/>
            </p:nvSpPr>
            <p:spPr bwMode="auto">
              <a:xfrm>
                <a:off x="492" y="154"/>
                <a:ext cx="2201" cy="498"/>
              </a:xfrm>
              <a:prstGeom prst="wedgeRoundRectCallout">
                <a:avLst>
                  <a:gd name="adj1" fmla="val -13833"/>
                  <a:gd name="adj2" fmla="val 78514"/>
                  <a:gd name="adj3" fmla="val 16667"/>
                </a:avLst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rgbClr val="3D8F02"/>
                  </a:buClr>
                  <a:buFont typeface="Wingdings" pitchFamily="2" charset="2"/>
                  <a:buChar char="§"/>
                  <a:defRPr sz="22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1pPr>
                <a:lvl2pPr marL="742950" indent="-285750">
                  <a:spcBef>
                    <a:spcPct val="20000"/>
                  </a:spcBef>
                  <a:buClr>
                    <a:srgbClr val="FF8000"/>
                  </a:buClr>
                  <a:buFont typeface="Arial" pitchFamily="34" charset="0"/>
                  <a:buChar char="•"/>
                  <a:defRPr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1"/>
                  </a:buClr>
                  <a:buSzPct val="80000"/>
                  <a:buFont typeface="Wingdings" pitchFamily="2" charset="2"/>
                  <a:buChar char="§"/>
                  <a:defRPr sz="16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9pPr>
              </a:lstStyle>
              <a:p>
                <a:pPr algn="ctr">
                  <a:spcBef>
                    <a:spcPct val="0"/>
                  </a:spcBef>
                  <a:buClrTx/>
                  <a:buFontTx/>
                  <a:buNone/>
                </a:pPr>
                <a:endParaRPr lang="en-AU" altLang="de-DE" sz="2400">
                  <a:latin typeface="Times New Roman" pitchFamily="18" charset="0"/>
                </a:endParaRPr>
              </a:p>
            </p:txBody>
          </p:sp>
        </p:grpSp>
        <p:sp>
          <p:nvSpPr>
            <p:cNvPr id="11" name="Rectangle 21"/>
            <p:cNvSpPr>
              <a:spLocks noChangeArrowheads="1"/>
            </p:cNvSpPr>
            <p:nvPr/>
          </p:nvSpPr>
          <p:spPr bwMode="auto">
            <a:xfrm>
              <a:off x="568" y="290"/>
              <a:ext cx="2003" cy="2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0488" tIns="44450" rIns="90488" bIns="44450">
              <a:spAutoFit/>
            </a:bodyPr>
            <a:lstStyle>
              <a:lvl1pPr>
                <a:spcBef>
                  <a:spcPct val="20000"/>
                </a:spcBef>
                <a:buClr>
                  <a:srgbClr val="3D8F02"/>
                </a:buClr>
                <a:buFont typeface="Wingdings" pitchFamily="2" charset="2"/>
                <a:buChar char="§"/>
                <a:defRPr sz="2200">
                  <a:solidFill>
                    <a:schemeClr val="tx1"/>
                  </a:solidFill>
                  <a:latin typeface="Arial" pitchFamily="34" charset="0"/>
                  <a:ea typeface="ヒラギノ角ゴ Pro W3" pitchFamily="32" charset="-128"/>
                </a:defRPr>
              </a:lvl1pPr>
              <a:lvl2pPr marL="742950" indent="-285750">
                <a:spcBef>
                  <a:spcPct val="20000"/>
                </a:spcBef>
                <a:buClr>
                  <a:srgbClr val="FF8000"/>
                </a:buClr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Arial" pitchFamily="34" charset="0"/>
                  <a:ea typeface="ヒラギノ角ゴ Pro W3" pitchFamily="32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tx1"/>
                </a:buClr>
                <a:buSzPct val="80000"/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pitchFamily="34" charset="0"/>
                  <a:ea typeface="ヒラギノ角ゴ Pro W3" pitchFamily="32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  <a:ea typeface="ヒラギノ角ゴ Pro W3" pitchFamily="32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ヒラギノ角ゴ Pro W3" pitchFamily="32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ヒラギノ角ゴ Pro W3" pitchFamily="32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ヒラギノ角ゴ Pro W3" pitchFamily="32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ヒラギノ角ゴ Pro W3" pitchFamily="32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ヒラギノ角ゴ Pro W3" pitchFamily="32" charset="-128"/>
                </a:defRPr>
              </a:lvl9pPr>
            </a:lstStyle>
            <a:p>
              <a:pPr xmlns:a="http://schemas.openxmlformats.org/drawingml/2006/main" algn="ctr">
                <a:spcBef>
                  <a:spcPct val="0"/>
                </a:spcBef>
                <a:buClrTx/>
                <a:buFontTx/>
                <a:buNone/>
              </a:pPr>
              <a:r xmlns:a="http://schemas.openxmlformats.org/drawingml/2006/main">
                <a:rPr lang="bg" altLang="de-DE" sz="1800" dirty="0" smtClean="0">
                  <a:latin typeface="+mj-lt"/>
                </a:rPr>
                <a:t>Ангажимент на ръководството към EMS</a:t>
              </a:r>
              <a:endParaRPr xmlns:a="http://schemas.openxmlformats.org/drawingml/2006/main" lang="en-GB" altLang="de-DE" sz="1800" dirty="0">
                <a:latin typeface="+mj-lt"/>
              </a:endParaRPr>
            </a:p>
          </p:txBody>
        </p:sp>
      </p:grpSp>
      <p:grpSp>
        <p:nvGrpSpPr>
          <p:cNvPr id="24" name="Group 22"/>
          <p:cNvGrpSpPr>
            <a:grpSpLocks/>
          </p:cNvGrpSpPr>
          <p:nvPr/>
        </p:nvGrpSpPr>
        <p:grpSpPr bwMode="auto">
          <a:xfrm>
            <a:off x="4148667" y="2349500"/>
            <a:ext cx="3302000" cy="1790700"/>
            <a:chOff x="1692" y="768"/>
            <a:chExt cx="1560" cy="1128"/>
          </a:xfrm>
        </p:grpSpPr>
        <p:grpSp>
          <p:nvGrpSpPr>
            <p:cNvPr id="25" name="Group 23"/>
            <p:cNvGrpSpPr>
              <a:grpSpLocks/>
            </p:cNvGrpSpPr>
            <p:nvPr/>
          </p:nvGrpSpPr>
          <p:grpSpPr bwMode="auto">
            <a:xfrm>
              <a:off x="1785" y="1368"/>
              <a:ext cx="423" cy="528"/>
              <a:chOff x="1785" y="1368"/>
              <a:chExt cx="423" cy="528"/>
            </a:xfrm>
          </p:grpSpPr>
          <p:grpSp>
            <p:nvGrpSpPr>
              <p:cNvPr id="27" name="Group 24"/>
              <p:cNvGrpSpPr>
                <a:grpSpLocks/>
              </p:cNvGrpSpPr>
              <p:nvPr/>
            </p:nvGrpSpPr>
            <p:grpSpPr bwMode="auto">
              <a:xfrm rot="3396685">
                <a:off x="2004" y="1512"/>
                <a:ext cx="168" cy="240"/>
                <a:chOff x="3408" y="288"/>
                <a:chExt cx="240" cy="432"/>
              </a:xfrm>
            </p:grpSpPr>
            <p:sp>
              <p:nvSpPr>
                <p:cNvPr id="34" name="AutoShape 25"/>
                <p:cNvSpPr>
                  <a:spLocks noChangeArrowheads="1"/>
                </p:cNvSpPr>
                <p:nvPr/>
              </p:nvSpPr>
              <p:spPr bwMode="auto">
                <a:xfrm>
                  <a:off x="3408" y="480"/>
                  <a:ext cx="240" cy="240"/>
                </a:xfrm>
                <a:prstGeom prst="roundRect">
                  <a:avLst>
                    <a:gd name="adj" fmla="val 16667"/>
                  </a:avLst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Clr>
                      <a:srgbClr val="3D8F02"/>
                    </a:buClr>
                    <a:buFont typeface="Wingdings" pitchFamily="2" charset="2"/>
                    <a:buChar char="§"/>
                    <a:defRPr sz="22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1pPr>
                  <a:lvl2pPr marL="742950" indent="-285750">
                    <a:spcBef>
                      <a:spcPct val="20000"/>
                    </a:spcBef>
                    <a:buClr>
                      <a:srgbClr val="FF8000"/>
                    </a:buClr>
                    <a:buFont typeface="Arial" pitchFamily="34" charset="0"/>
                    <a:buChar char="•"/>
                    <a:defRPr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2pPr>
                  <a:lvl3pPr marL="1143000" indent="-228600">
                    <a:spcBef>
                      <a:spcPct val="20000"/>
                    </a:spcBef>
                    <a:buClr>
                      <a:schemeClr val="tx1"/>
                    </a:buClr>
                    <a:buSzPct val="80000"/>
                    <a:buFont typeface="Wingdings" pitchFamily="2" charset="2"/>
                    <a:buChar char="§"/>
                    <a:defRPr sz="16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9pPr>
                </a:lstStyle>
                <a:p>
                  <a:pPr>
                    <a:spcBef>
                      <a:spcPct val="0"/>
                    </a:spcBef>
                    <a:buClrTx/>
                    <a:buFontTx/>
                    <a:buNone/>
                  </a:pPr>
                  <a:endParaRPr lang="de-DE" altLang="de-DE" sz="2400"/>
                </a:p>
              </p:txBody>
            </p:sp>
            <p:sp>
              <p:nvSpPr>
                <p:cNvPr id="35" name="Oval 26"/>
                <p:cNvSpPr>
                  <a:spLocks noChangeArrowheads="1"/>
                </p:cNvSpPr>
                <p:nvPr/>
              </p:nvSpPr>
              <p:spPr bwMode="auto">
                <a:xfrm>
                  <a:off x="3432" y="288"/>
                  <a:ext cx="192" cy="192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Clr>
                      <a:srgbClr val="3D8F02"/>
                    </a:buClr>
                    <a:buFont typeface="Wingdings" pitchFamily="2" charset="2"/>
                    <a:buChar char="§"/>
                    <a:defRPr sz="22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1pPr>
                  <a:lvl2pPr marL="742950" indent="-285750">
                    <a:spcBef>
                      <a:spcPct val="20000"/>
                    </a:spcBef>
                    <a:buClr>
                      <a:srgbClr val="FF8000"/>
                    </a:buClr>
                    <a:buFont typeface="Arial" pitchFamily="34" charset="0"/>
                    <a:buChar char="•"/>
                    <a:defRPr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2pPr>
                  <a:lvl3pPr marL="1143000" indent="-228600">
                    <a:spcBef>
                      <a:spcPct val="20000"/>
                    </a:spcBef>
                    <a:buClr>
                      <a:schemeClr val="tx1"/>
                    </a:buClr>
                    <a:buSzPct val="80000"/>
                    <a:buFont typeface="Wingdings" pitchFamily="2" charset="2"/>
                    <a:buChar char="§"/>
                    <a:defRPr sz="16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9pPr>
                </a:lstStyle>
                <a:p>
                  <a:pPr>
                    <a:spcBef>
                      <a:spcPct val="0"/>
                    </a:spcBef>
                    <a:buClrTx/>
                    <a:buFontTx/>
                    <a:buNone/>
                  </a:pPr>
                  <a:endParaRPr lang="de-DE" altLang="de-DE" sz="2400"/>
                </a:p>
              </p:txBody>
            </p:sp>
          </p:grpSp>
          <p:grpSp>
            <p:nvGrpSpPr>
              <p:cNvPr id="28" name="Group 27"/>
              <p:cNvGrpSpPr>
                <a:grpSpLocks/>
              </p:cNvGrpSpPr>
              <p:nvPr/>
            </p:nvGrpSpPr>
            <p:grpSpPr bwMode="auto">
              <a:xfrm rot="3396685">
                <a:off x="1932" y="1392"/>
                <a:ext cx="168" cy="240"/>
                <a:chOff x="3408" y="288"/>
                <a:chExt cx="240" cy="432"/>
              </a:xfrm>
            </p:grpSpPr>
            <p:sp>
              <p:nvSpPr>
                <p:cNvPr id="32" name="AutoShape 28"/>
                <p:cNvSpPr>
                  <a:spLocks noChangeArrowheads="1"/>
                </p:cNvSpPr>
                <p:nvPr/>
              </p:nvSpPr>
              <p:spPr bwMode="auto">
                <a:xfrm>
                  <a:off x="3408" y="480"/>
                  <a:ext cx="240" cy="240"/>
                </a:xfrm>
                <a:prstGeom prst="roundRect">
                  <a:avLst>
                    <a:gd name="adj" fmla="val 16667"/>
                  </a:avLst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Clr>
                      <a:srgbClr val="3D8F02"/>
                    </a:buClr>
                    <a:buFont typeface="Wingdings" pitchFamily="2" charset="2"/>
                    <a:buChar char="§"/>
                    <a:defRPr sz="22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1pPr>
                  <a:lvl2pPr marL="742950" indent="-285750">
                    <a:spcBef>
                      <a:spcPct val="20000"/>
                    </a:spcBef>
                    <a:buClr>
                      <a:srgbClr val="FF8000"/>
                    </a:buClr>
                    <a:buFont typeface="Arial" pitchFamily="34" charset="0"/>
                    <a:buChar char="•"/>
                    <a:defRPr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2pPr>
                  <a:lvl3pPr marL="1143000" indent="-228600">
                    <a:spcBef>
                      <a:spcPct val="20000"/>
                    </a:spcBef>
                    <a:buClr>
                      <a:schemeClr val="tx1"/>
                    </a:buClr>
                    <a:buSzPct val="80000"/>
                    <a:buFont typeface="Wingdings" pitchFamily="2" charset="2"/>
                    <a:buChar char="§"/>
                    <a:defRPr sz="16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9pPr>
                </a:lstStyle>
                <a:p>
                  <a:pPr>
                    <a:spcBef>
                      <a:spcPct val="0"/>
                    </a:spcBef>
                    <a:buClrTx/>
                    <a:buFontTx/>
                    <a:buNone/>
                  </a:pPr>
                  <a:endParaRPr lang="de-DE" altLang="de-DE" sz="2400"/>
                </a:p>
              </p:txBody>
            </p:sp>
            <p:sp>
              <p:nvSpPr>
                <p:cNvPr id="33" name="Oval 29"/>
                <p:cNvSpPr>
                  <a:spLocks noChangeArrowheads="1"/>
                </p:cNvSpPr>
                <p:nvPr/>
              </p:nvSpPr>
              <p:spPr bwMode="auto">
                <a:xfrm>
                  <a:off x="3432" y="288"/>
                  <a:ext cx="192" cy="192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Clr>
                      <a:srgbClr val="3D8F02"/>
                    </a:buClr>
                    <a:buFont typeface="Wingdings" pitchFamily="2" charset="2"/>
                    <a:buChar char="§"/>
                    <a:defRPr sz="22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1pPr>
                  <a:lvl2pPr marL="742950" indent="-285750">
                    <a:spcBef>
                      <a:spcPct val="20000"/>
                    </a:spcBef>
                    <a:buClr>
                      <a:srgbClr val="FF8000"/>
                    </a:buClr>
                    <a:buFont typeface="Arial" pitchFamily="34" charset="0"/>
                    <a:buChar char="•"/>
                    <a:defRPr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2pPr>
                  <a:lvl3pPr marL="1143000" indent="-228600">
                    <a:spcBef>
                      <a:spcPct val="20000"/>
                    </a:spcBef>
                    <a:buClr>
                      <a:schemeClr val="tx1"/>
                    </a:buClr>
                    <a:buSzPct val="80000"/>
                    <a:buFont typeface="Wingdings" pitchFamily="2" charset="2"/>
                    <a:buChar char="§"/>
                    <a:defRPr sz="16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9pPr>
                </a:lstStyle>
                <a:p>
                  <a:pPr>
                    <a:spcBef>
                      <a:spcPct val="0"/>
                    </a:spcBef>
                    <a:buClrTx/>
                    <a:buFontTx/>
                    <a:buNone/>
                  </a:pPr>
                  <a:endParaRPr lang="de-DE" altLang="de-DE" sz="2400"/>
                </a:p>
              </p:txBody>
            </p:sp>
          </p:grpSp>
          <p:sp>
            <p:nvSpPr>
              <p:cNvPr id="29" name="AutoShape 30"/>
              <p:cNvSpPr>
                <a:spLocks noChangeArrowheads="1"/>
              </p:cNvSpPr>
              <p:nvPr/>
            </p:nvSpPr>
            <p:spPr bwMode="auto">
              <a:xfrm rot="3319005">
                <a:off x="1687" y="1565"/>
                <a:ext cx="528" cy="133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4500 w 21600"/>
                  <a:gd name="T13" fmla="*/ 4547 h 21600"/>
                  <a:gd name="T14" fmla="*/ 17100 w 21600"/>
                  <a:gd name="T15" fmla="*/ 17053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de-AT"/>
              </a:p>
            </p:txBody>
          </p:sp>
          <p:sp>
            <p:nvSpPr>
              <p:cNvPr id="30" name="Oval 31"/>
              <p:cNvSpPr>
                <a:spLocks noChangeArrowheads="1"/>
              </p:cNvSpPr>
              <p:nvPr/>
            </p:nvSpPr>
            <p:spPr bwMode="auto">
              <a:xfrm>
                <a:off x="1785" y="1559"/>
                <a:ext cx="111" cy="133"/>
              </a:xfrm>
              <a:prstGeom prst="ellipse">
                <a:avLst/>
              </a:prstGeom>
              <a:solidFill>
                <a:srgbClr val="FFFF99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rgbClr val="3D8F02"/>
                  </a:buClr>
                  <a:buFont typeface="Wingdings" pitchFamily="2" charset="2"/>
                  <a:buChar char="§"/>
                  <a:defRPr sz="22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1pPr>
                <a:lvl2pPr marL="742950" indent="-285750">
                  <a:spcBef>
                    <a:spcPct val="20000"/>
                  </a:spcBef>
                  <a:buClr>
                    <a:srgbClr val="FF8000"/>
                  </a:buClr>
                  <a:buFont typeface="Arial" pitchFamily="34" charset="0"/>
                  <a:buChar char="•"/>
                  <a:defRPr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1"/>
                  </a:buClr>
                  <a:buSzPct val="80000"/>
                  <a:buFont typeface="Wingdings" pitchFamily="2" charset="2"/>
                  <a:buChar char="§"/>
                  <a:defRPr sz="16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9pPr>
              </a:lstStyle>
              <a:p>
                <a:pPr>
                  <a:spcBef>
                    <a:spcPct val="0"/>
                  </a:spcBef>
                  <a:buClrTx/>
                  <a:buFontTx/>
                  <a:buNone/>
                </a:pPr>
                <a:endParaRPr lang="de-DE" altLang="de-DE" sz="2400"/>
              </a:p>
            </p:txBody>
          </p:sp>
          <p:sp>
            <p:nvSpPr>
              <p:cNvPr id="31" name="Oval 32"/>
              <p:cNvSpPr>
                <a:spLocks noChangeArrowheads="1"/>
              </p:cNvSpPr>
              <p:nvPr/>
            </p:nvSpPr>
            <p:spPr bwMode="auto">
              <a:xfrm>
                <a:off x="1896" y="1716"/>
                <a:ext cx="111" cy="133"/>
              </a:xfrm>
              <a:prstGeom prst="ellipse">
                <a:avLst/>
              </a:prstGeom>
              <a:solidFill>
                <a:srgbClr val="FFFF99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rgbClr val="3D8F02"/>
                  </a:buClr>
                  <a:buFont typeface="Wingdings" pitchFamily="2" charset="2"/>
                  <a:buChar char="§"/>
                  <a:defRPr sz="22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1pPr>
                <a:lvl2pPr marL="742950" indent="-285750">
                  <a:spcBef>
                    <a:spcPct val="20000"/>
                  </a:spcBef>
                  <a:buClr>
                    <a:srgbClr val="FF8000"/>
                  </a:buClr>
                  <a:buFont typeface="Arial" pitchFamily="34" charset="0"/>
                  <a:buChar char="•"/>
                  <a:defRPr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1"/>
                  </a:buClr>
                  <a:buSzPct val="80000"/>
                  <a:buFont typeface="Wingdings" pitchFamily="2" charset="2"/>
                  <a:buChar char="§"/>
                  <a:defRPr sz="16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9pPr>
              </a:lstStyle>
              <a:p>
                <a:pPr>
                  <a:spcBef>
                    <a:spcPct val="0"/>
                  </a:spcBef>
                  <a:buClrTx/>
                  <a:buFontTx/>
                  <a:buNone/>
                </a:pPr>
                <a:endParaRPr lang="de-DE" altLang="de-DE" sz="2400"/>
              </a:p>
            </p:txBody>
          </p:sp>
        </p:grpSp>
        <p:sp>
          <p:nvSpPr>
            <p:cNvPr id="26" name="AutoShape 33"/>
            <p:cNvSpPr>
              <a:spLocks noChangeArrowheads="1"/>
            </p:cNvSpPr>
            <p:nvPr/>
          </p:nvSpPr>
          <p:spPr bwMode="auto">
            <a:xfrm>
              <a:off x="1692" y="768"/>
              <a:ext cx="1560" cy="444"/>
            </a:xfrm>
            <a:prstGeom prst="wedgeRoundRectCallout">
              <a:avLst>
                <a:gd name="adj1" fmla="val -20704"/>
                <a:gd name="adj2" fmla="val 108333"/>
                <a:gd name="adj3" fmla="val 16667"/>
              </a:avLst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rgbClr val="3D8F02"/>
                </a:buClr>
                <a:buFont typeface="Wingdings" pitchFamily="2" charset="2"/>
                <a:buChar char="§"/>
                <a:defRPr sz="2200">
                  <a:solidFill>
                    <a:schemeClr val="tx1"/>
                  </a:solidFill>
                  <a:latin typeface="Arial" pitchFamily="34" charset="0"/>
                  <a:ea typeface="ヒラギノ角ゴ Pro W3" pitchFamily="32" charset="-128"/>
                </a:defRPr>
              </a:lvl1pPr>
              <a:lvl2pPr marL="742950" indent="-285750">
                <a:spcBef>
                  <a:spcPct val="20000"/>
                </a:spcBef>
                <a:buClr>
                  <a:srgbClr val="FF8000"/>
                </a:buClr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Arial" pitchFamily="34" charset="0"/>
                  <a:ea typeface="ヒラギノ角ゴ Pro W3" pitchFamily="32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tx1"/>
                </a:buClr>
                <a:buSzPct val="80000"/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pitchFamily="34" charset="0"/>
                  <a:ea typeface="ヒラギノ角ゴ Pro W3" pitchFamily="32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  <a:ea typeface="ヒラギノ角ゴ Pro W3" pitchFamily="32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ヒラギノ角ゴ Pro W3" pitchFamily="32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ヒラギノ角ゴ Pro W3" pitchFamily="32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ヒラギノ角ゴ Pro W3" pitchFamily="32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ヒラギノ角ゴ Pro W3" pitchFamily="32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ヒラギノ角ゴ Pro W3" pitchFamily="32" charset="-128"/>
                </a:defRPr>
              </a:lvl9pPr>
            </a:lstStyle>
            <a:p>
              <a:pPr xmlns:a="http://schemas.openxmlformats.org/drawingml/2006/main" algn="ctr">
                <a:spcBef>
                  <a:spcPct val="0"/>
                </a:spcBef>
                <a:buClrTx/>
                <a:buNone/>
              </a:pPr>
              <a:r xmlns:a="http://schemas.openxmlformats.org/drawingml/2006/main">
                <a:rPr lang="bg" altLang="de-DE" sz="1800" dirty="0" smtClean="0">
                  <a:latin typeface="+mj-lt"/>
                </a:rPr>
                <a:t>Спестяванията продължават</a:t>
              </a:r>
              <a:endParaRPr xmlns:a="http://schemas.openxmlformats.org/drawingml/2006/main" lang="en-GB" altLang="de-DE" sz="1800" dirty="0">
                <a:latin typeface="+mj-lt"/>
              </a:endParaRPr>
            </a:p>
          </p:txBody>
        </p:sp>
      </p:grpSp>
      <p:grpSp>
        <p:nvGrpSpPr>
          <p:cNvPr id="36" name="Group 34"/>
          <p:cNvGrpSpPr>
            <a:grpSpLocks/>
          </p:cNvGrpSpPr>
          <p:nvPr/>
        </p:nvGrpSpPr>
        <p:grpSpPr bwMode="auto">
          <a:xfrm>
            <a:off x="6472767" y="3854450"/>
            <a:ext cx="5499100" cy="1924050"/>
            <a:chOff x="2925" y="1956"/>
            <a:chExt cx="2598" cy="1296"/>
          </a:xfrm>
        </p:grpSpPr>
        <p:grpSp>
          <p:nvGrpSpPr>
            <p:cNvPr id="37" name="Group 35"/>
            <p:cNvGrpSpPr>
              <a:grpSpLocks/>
            </p:cNvGrpSpPr>
            <p:nvPr/>
          </p:nvGrpSpPr>
          <p:grpSpPr bwMode="auto">
            <a:xfrm>
              <a:off x="2992" y="2832"/>
              <a:ext cx="584" cy="420"/>
              <a:chOff x="2992" y="2832"/>
              <a:chExt cx="584" cy="420"/>
            </a:xfrm>
          </p:grpSpPr>
          <p:grpSp>
            <p:nvGrpSpPr>
              <p:cNvPr id="40" name="Group 36"/>
              <p:cNvGrpSpPr>
                <a:grpSpLocks/>
              </p:cNvGrpSpPr>
              <p:nvPr/>
            </p:nvGrpSpPr>
            <p:grpSpPr bwMode="auto">
              <a:xfrm>
                <a:off x="3324" y="2832"/>
                <a:ext cx="168" cy="240"/>
                <a:chOff x="3408" y="288"/>
                <a:chExt cx="240" cy="432"/>
              </a:xfrm>
            </p:grpSpPr>
            <p:sp>
              <p:nvSpPr>
                <p:cNvPr id="48" name="AutoShape 37"/>
                <p:cNvSpPr>
                  <a:spLocks noChangeArrowheads="1"/>
                </p:cNvSpPr>
                <p:nvPr/>
              </p:nvSpPr>
              <p:spPr bwMode="auto">
                <a:xfrm>
                  <a:off x="3408" y="480"/>
                  <a:ext cx="240" cy="240"/>
                </a:xfrm>
                <a:prstGeom prst="roundRect">
                  <a:avLst>
                    <a:gd name="adj" fmla="val 16667"/>
                  </a:avLst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Clr>
                      <a:srgbClr val="3D8F02"/>
                    </a:buClr>
                    <a:buFont typeface="Wingdings" pitchFamily="2" charset="2"/>
                    <a:buChar char="§"/>
                    <a:defRPr sz="22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1pPr>
                  <a:lvl2pPr marL="742950" indent="-285750">
                    <a:spcBef>
                      <a:spcPct val="20000"/>
                    </a:spcBef>
                    <a:buClr>
                      <a:srgbClr val="FF8000"/>
                    </a:buClr>
                    <a:buFont typeface="Arial" pitchFamily="34" charset="0"/>
                    <a:buChar char="•"/>
                    <a:defRPr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2pPr>
                  <a:lvl3pPr marL="1143000" indent="-228600">
                    <a:spcBef>
                      <a:spcPct val="20000"/>
                    </a:spcBef>
                    <a:buClr>
                      <a:schemeClr val="tx1"/>
                    </a:buClr>
                    <a:buSzPct val="80000"/>
                    <a:buFont typeface="Wingdings" pitchFamily="2" charset="2"/>
                    <a:buChar char="§"/>
                    <a:defRPr sz="16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9pPr>
                </a:lstStyle>
                <a:p>
                  <a:pPr>
                    <a:spcBef>
                      <a:spcPct val="0"/>
                    </a:spcBef>
                    <a:buClrTx/>
                    <a:buFontTx/>
                    <a:buNone/>
                  </a:pPr>
                  <a:endParaRPr lang="de-DE" altLang="de-DE" sz="2400"/>
                </a:p>
              </p:txBody>
            </p:sp>
            <p:sp>
              <p:nvSpPr>
                <p:cNvPr id="49" name="Oval 38"/>
                <p:cNvSpPr>
                  <a:spLocks noChangeArrowheads="1"/>
                </p:cNvSpPr>
                <p:nvPr/>
              </p:nvSpPr>
              <p:spPr bwMode="auto">
                <a:xfrm>
                  <a:off x="3432" y="288"/>
                  <a:ext cx="192" cy="192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Clr>
                      <a:srgbClr val="3D8F02"/>
                    </a:buClr>
                    <a:buFont typeface="Wingdings" pitchFamily="2" charset="2"/>
                    <a:buChar char="§"/>
                    <a:defRPr sz="22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1pPr>
                  <a:lvl2pPr marL="742950" indent="-285750">
                    <a:spcBef>
                      <a:spcPct val="20000"/>
                    </a:spcBef>
                    <a:buClr>
                      <a:srgbClr val="FF8000"/>
                    </a:buClr>
                    <a:buFont typeface="Arial" pitchFamily="34" charset="0"/>
                    <a:buChar char="•"/>
                    <a:defRPr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2pPr>
                  <a:lvl3pPr marL="1143000" indent="-228600">
                    <a:spcBef>
                      <a:spcPct val="20000"/>
                    </a:spcBef>
                    <a:buClr>
                      <a:schemeClr val="tx1"/>
                    </a:buClr>
                    <a:buSzPct val="80000"/>
                    <a:buFont typeface="Wingdings" pitchFamily="2" charset="2"/>
                    <a:buChar char="§"/>
                    <a:defRPr sz="16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9pPr>
                </a:lstStyle>
                <a:p>
                  <a:pPr>
                    <a:spcBef>
                      <a:spcPct val="0"/>
                    </a:spcBef>
                    <a:buClrTx/>
                    <a:buFontTx/>
                    <a:buNone/>
                  </a:pPr>
                  <a:endParaRPr lang="de-DE" altLang="de-DE" sz="2400"/>
                </a:p>
              </p:txBody>
            </p:sp>
          </p:grpSp>
          <p:grpSp>
            <p:nvGrpSpPr>
              <p:cNvPr id="41" name="Group 39"/>
              <p:cNvGrpSpPr>
                <a:grpSpLocks/>
              </p:cNvGrpSpPr>
              <p:nvPr/>
            </p:nvGrpSpPr>
            <p:grpSpPr bwMode="auto">
              <a:xfrm>
                <a:off x="3156" y="2832"/>
                <a:ext cx="168" cy="240"/>
                <a:chOff x="3408" y="288"/>
                <a:chExt cx="240" cy="432"/>
              </a:xfrm>
            </p:grpSpPr>
            <p:sp>
              <p:nvSpPr>
                <p:cNvPr id="46" name="AutoShape 40"/>
                <p:cNvSpPr>
                  <a:spLocks noChangeArrowheads="1"/>
                </p:cNvSpPr>
                <p:nvPr/>
              </p:nvSpPr>
              <p:spPr bwMode="auto">
                <a:xfrm>
                  <a:off x="3408" y="480"/>
                  <a:ext cx="240" cy="240"/>
                </a:xfrm>
                <a:prstGeom prst="roundRect">
                  <a:avLst>
                    <a:gd name="adj" fmla="val 16667"/>
                  </a:avLst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Clr>
                      <a:srgbClr val="3D8F02"/>
                    </a:buClr>
                    <a:buFont typeface="Wingdings" pitchFamily="2" charset="2"/>
                    <a:buChar char="§"/>
                    <a:defRPr sz="22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1pPr>
                  <a:lvl2pPr marL="742950" indent="-285750">
                    <a:spcBef>
                      <a:spcPct val="20000"/>
                    </a:spcBef>
                    <a:buClr>
                      <a:srgbClr val="FF8000"/>
                    </a:buClr>
                    <a:buFont typeface="Arial" pitchFamily="34" charset="0"/>
                    <a:buChar char="•"/>
                    <a:defRPr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2pPr>
                  <a:lvl3pPr marL="1143000" indent="-228600">
                    <a:spcBef>
                      <a:spcPct val="20000"/>
                    </a:spcBef>
                    <a:buClr>
                      <a:schemeClr val="tx1"/>
                    </a:buClr>
                    <a:buSzPct val="80000"/>
                    <a:buFont typeface="Wingdings" pitchFamily="2" charset="2"/>
                    <a:buChar char="§"/>
                    <a:defRPr sz="16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9pPr>
                </a:lstStyle>
                <a:p>
                  <a:pPr>
                    <a:spcBef>
                      <a:spcPct val="0"/>
                    </a:spcBef>
                    <a:buClrTx/>
                    <a:buFontTx/>
                    <a:buNone/>
                  </a:pPr>
                  <a:endParaRPr lang="de-DE" altLang="de-DE" sz="2400"/>
                </a:p>
              </p:txBody>
            </p:sp>
            <p:sp>
              <p:nvSpPr>
                <p:cNvPr id="47" name="Oval 41"/>
                <p:cNvSpPr>
                  <a:spLocks noChangeArrowheads="1"/>
                </p:cNvSpPr>
                <p:nvPr/>
              </p:nvSpPr>
              <p:spPr bwMode="auto">
                <a:xfrm>
                  <a:off x="3432" y="288"/>
                  <a:ext cx="192" cy="192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Clr>
                      <a:srgbClr val="3D8F02"/>
                    </a:buClr>
                    <a:buFont typeface="Wingdings" pitchFamily="2" charset="2"/>
                    <a:buChar char="§"/>
                    <a:defRPr sz="22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1pPr>
                  <a:lvl2pPr marL="742950" indent="-285750">
                    <a:spcBef>
                      <a:spcPct val="20000"/>
                    </a:spcBef>
                    <a:buClr>
                      <a:srgbClr val="FF8000"/>
                    </a:buClr>
                    <a:buFont typeface="Arial" pitchFamily="34" charset="0"/>
                    <a:buChar char="•"/>
                    <a:defRPr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2pPr>
                  <a:lvl3pPr marL="1143000" indent="-228600">
                    <a:spcBef>
                      <a:spcPct val="20000"/>
                    </a:spcBef>
                    <a:buClr>
                      <a:schemeClr val="tx1"/>
                    </a:buClr>
                    <a:buSzPct val="80000"/>
                    <a:buFont typeface="Wingdings" pitchFamily="2" charset="2"/>
                    <a:buChar char="§"/>
                    <a:defRPr sz="16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9pPr>
                </a:lstStyle>
                <a:p>
                  <a:pPr>
                    <a:spcBef>
                      <a:spcPct val="0"/>
                    </a:spcBef>
                    <a:buClrTx/>
                    <a:buFontTx/>
                    <a:buNone/>
                  </a:pPr>
                  <a:endParaRPr lang="de-DE" altLang="de-DE" sz="2400"/>
                </a:p>
              </p:txBody>
            </p:sp>
          </p:grpSp>
          <p:sp>
            <p:nvSpPr>
              <p:cNvPr id="42" name="Line 42"/>
              <p:cNvSpPr>
                <a:spLocks noChangeShapeType="1"/>
              </p:cNvSpPr>
              <p:nvPr/>
            </p:nvSpPr>
            <p:spPr bwMode="auto">
              <a:xfrm>
                <a:off x="2992" y="3199"/>
                <a:ext cx="0" cy="1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de-AT"/>
              </a:p>
            </p:txBody>
          </p:sp>
          <p:sp>
            <p:nvSpPr>
              <p:cNvPr id="43" name="AutoShape 43"/>
              <p:cNvSpPr>
                <a:spLocks noChangeArrowheads="1"/>
              </p:cNvSpPr>
              <p:nvPr/>
            </p:nvSpPr>
            <p:spPr bwMode="auto">
              <a:xfrm rot="279949">
                <a:off x="3048" y="3007"/>
                <a:ext cx="528" cy="133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4500 w 21600"/>
                  <a:gd name="T13" fmla="*/ 4547 h 21600"/>
                  <a:gd name="T14" fmla="*/ 17100 w 21600"/>
                  <a:gd name="T15" fmla="*/ 17053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de-AT"/>
              </a:p>
            </p:txBody>
          </p:sp>
          <p:sp>
            <p:nvSpPr>
              <p:cNvPr id="44" name="Oval 44"/>
              <p:cNvSpPr>
                <a:spLocks noChangeArrowheads="1"/>
              </p:cNvSpPr>
              <p:nvPr/>
            </p:nvSpPr>
            <p:spPr bwMode="auto">
              <a:xfrm>
                <a:off x="3159" y="3107"/>
                <a:ext cx="111" cy="133"/>
              </a:xfrm>
              <a:prstGeom prst="ellipse">
                <a:avLst/>
              </a:prstGeom>
              <a:solidFill>
                <a:srgbClr val="FFFF99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rgbClr val="3D8F02"/>
                  </a:buClr>
                  <a:buFont typeface="Wingdings" pitchFamily="2" charset="2"/>
                  <a:buChar char="§"/>
                  <a:defRPr sz="22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1pPr>
                <a:lvl2pPr marL="742950" indent="-285750">
                  <a:spcBef>
                    <a:spcPct val="20000"/>
                  </a:spcBef>
                  <a:buClr>
                    <a:srgbClr val="FF8000"/>
                  </a:buClr>
                  <a:buFont typeface="Arial" pitchFamily="34" charset="0"/>
                  <a:buChar char="•"/>
                  <a:defRPr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1"/>
                  </a:buClr>
                  <a:buSzPct val="80000"/>
                  <a:buFont typeface="Wingdings" pitchFamily="2" charset="2"/>
                  <a:buChar char="§"/>
                  <a:defRPr sz="16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9pPr>
              </a:lstStyle>
              <a:p>
                <a:pPr>
                  <a:spcBef>
                    <a:spcPct val="0"/>
                  </a:spcBef>
                  <a:buClrTx/>
                  <a:buFontTx/>
                  <a:buNone/>
                </a:pPr>
                <a:endParaRPr lang="de-DE" altLang="de-DE" sz="2400"/>
              </a:p>
            </p:txBody>
          </p:sp>
          <p:sp>
            <p:nvSpPr>
              <p:cNvPr id="45" name="Oval 45"/>
              <p:cNvSpPr>
                <a:spLocks noChangeArrowheads="1"/>
              </p:cNvSpPr>
              <p:nvPr/>
            </p:nvSpPr>
            <p:spPr bwMode="auto">
              <a:xfrm>
                <a:off x="3354" y="3119"/>
                <a:ext cx="123" cy="133"/>
              </a:xfrm>
              <a:prstGeom prst="ellipse">
                <a:avLst/>
              </a:prstGeom>
              <a:solidFill>
                <a:srgbClr val="FFFF99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rgbClr val="3D8F02"/>
                  </a:buClr>
                  <a:buFont typeface="Wingdings" pitchFamily="2" charset="2"/>
                  <a:buChar char="§"/>
                  <a:defRPr sz="22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1pPr>
                <a:lvl2pPr marL="742950" indent="-285750">
                  <a:spcBef>
                    <a:spcPct val="20000"/>
                  </a:spcBef>
                  <a:buClr>
                    <a:srgbClr val="FF8000"/>
                  </a:buClr>
                  <a:buFont typeface="Arial" pitchFamily="34" charset="0"/>
                  <a:buChar char="•"/>
                  <a:defRPr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1"/>
                  </a:buClr>
                  <a:buSzPct val="80000"/>
                  <a:buFont typeface="Wingdings" pitchFamily="2" charset="2"/>
                  <a:buChar char="§"/>
                  <a:defRPr sz="16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9pPr>
              </a:lstStyle>
              <a:p>
                <a:pPr>
                  <a:spcBef>
                    <a:spcPct val="0"/>
                  </a:spcBef>
                  <a:buClrTx/>
                  <a:buFontTx/>
                  <a:buNone/>
                </a:pPr>
                <a:endParaRPr lang="de-DE" altLang="de-DE" sz="2400"/>
              </a:p>
            </p:txBody>
          </p:sp>
        </p:grpSp>
        <p:sp>
          <p:nvSpPr>
            <p:cNvPr id="38" name="AutoShape 46"/>
            <p:cNvSpPr>
              <a:spLocks noChangeArrowheads="1"/>
            </p:cNvSpPr>
            <p:nvPr/>
          </p:nvSpPr>
          <p:spPr bwMode="auto">
            <a:xfrm>
              <a:off x="2993" y="1956"/>
              <a:ext cx="2388" cy="591"/>
            </a:xfrm>
            <a:prstGeom prst="wedgeRoundRectCallout">
              <a:avLst>
                <a:gd name="adj1" fmla="val -30736"/>
                <a:gd name="adj2" fmla="val 98731"/>
                <a:gd name="adj3" fmla="val 16667"/>
              </a:avLst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rgbClr val="3D8F02"/>
                </a:buClr>
                <a:buFont typeface="Wingdings" pitchFamily="2" charset="2"/>
                <a:buChar char="§"/>
                <a:defRPr sz="2200">
                  <a:solidFill>
                    <a:schemeClr val="tx1"/>
                  </a:solidFill>
                  <a:latin typeface="Arial" pitchFamily="34" charset="0"/>
                  <a:ea typeface="ヒラギノ角ゴ Pro W3" pitchFamily="32" charset="-128"/>
                </a:defRPr>
              </a:lvl1pPr>
              <a:lvl2pPr marL="742950" indent="-285750">
                <a:spcBef>
                  <a:spcPct val="20000"/>
                </a:spcBef>
                <a:buClr>
                  <a:srgbClr val="FF8000"/>
                </a:buClr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Arial" pitchFamily="34" charset="0"/>
                  <a:ea typeface="ヒラギノ角ゴ Pro W3" pitchFamily="32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tx1"/>
                </a:buClr>
                <a:buSzPct val="80000"/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pitchFamily="34" charset="0"/>
                  <a:ea typeface="ヒラギノ角ゴ Pro W3" pitchFamily="32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  <a:ea typeface="ヒラギノ角ゴ Pro W3" pitchFamily="32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ヒラギノ角ゴ Pro W3" pitchFamily="32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ヒラギノ角ゴ Pro W3" pitchFamily="32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ヒラギノ角ゴ Pro W3" pitchFamily="32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ヒラギノ角ゴ Pro W3" pitchFamily="32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ヒラギノ角ゴ Pro W3" pitchFamily="32" charset="-128"/>
                </a:defRPr>
              </a:lvl9pPr>
            </a:lstStyle>
            <a:p>
              <a:pPr algn="ctr">
                <a:spcBef>
                  <a:spcPct val="0"/>
                </a:spcBef>
                <a:buClrTx/>
                <a:buFontTx/>
                <a:buNone/>
              </a:pPr>
              <a:endParaRPr lang="en-AU" altLang="de-DE" sz="2400">
                <a:latin typeface="Times New Roman" pitchFamily="18" charset="0"/>
              </a:endParaRPr>
            </a:p>
          </p:txBody>
        </p:sp>
        <p:sp>
          <p:nvSpPr>
            <p:cNvPr id="39" name="Rectangle 47"/>
            <p:cNvSpPr>
              <a:spLocks noChangeArrowheads="1"/>
            </p:cNvSpPr>
            <p:nvPr/>
          </p:nvSpPr>
          <p:spPr bwMode="auto">
            <a:xfrm>
              <a:off x="2925" y="1980"/>
              <a:ext cx="2598" cy="4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0488" tIns="44450" rIns="90488" bIns="44450">
              <a:spAutoFit/>
            </a:bodyPr>
            <a:lstStyle>
              <a:lvl1pPr>
                <a:spcBef>
                  <a:spcPct val="20000"/>
                </a:spcBef>
                <a:buClr>
                  <a:srgbClr val="3D8F02"/>
                </a:buClr>
                <a:buFont typeface="Wingdings" pitchFamily="2" charset="2"/>
                <a:buChar char="§"/>
                <a:defRPr sz="2200">
                  <a:solidFill>
                    <a:schemeClr val="tx1"/>
                  </a:solidFill>
                  <a:latin typeface="Arial" pitchFamily="34" charset="0"/>
                  <a:ea typeface="ヒラギノ角ゴ Pro W3" pitchFamily="32" charset="-128"/>
                </a:defRPr>
              </a:lvl1pPr>
              <a:lvl2pPr marL="742950" indent="-285750">
                <a:spcBef>
                  <a:spcPct val="20000"/>
                </a:spcBef>
                <a:buClr>
                  <a:srgbClr val="FF8000"/>
                </a:buClr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Arial" pitchFamily="34" charset="0"/>
                  <a:ea typeface="ヒラギノ角ゴ Pro W3" pitchFamily="32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tx1"/>
                </a:buClr>
                <a:buSzPct val="80000"/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pitchFamily="34" charset="0"/>
                  <a:ea typeface="ヒラギノ角ゴ Pro W3" pitchFamily="32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  <a:ea typeface="ヒラギノ角ゴ Pro W3" pitchFamily="32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ヒラギノ角ゴ Pro W3" pitchFamily="32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ヒラギノ角ゴ Pro W3" pitchFamily="32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ヒラギノ角ゴ Pro W3" pitchFamily="32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ヒラギノ角ゴ Pro W3" pitchFamily="32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ヒラギノ角ゴ Pro W3" pitchFamily="32" charset="-128"/>
                </a:defRPr>
              </a:lvl9pPr>
            </a:lstStyle>
            <a:p>
              <a:pPr xmlns:a="http://schemas.openxmlformats.org/drawingml/2006/main" algn="ctr">
                <a:spcBef>
                  <a:spcPct val="0"/>
                </a:spcBef>
                <a:buClrTx/>
                <a:buNone/>
              </a:pPr>
              <a:r xmlns:a="http://schemas.openxmlformats.org/drawingml/2006/main">
                <a:rPr lang="bg" altLang="de-DE" sz="1800" dirty="0" smtClean="0">
                  <a:latin typeface="+mj-lt"/>
                </a:rPr>
                <a:t>Първо домакинството –</a:t>
              </a:r>
            </a:p>
            <a:p>
              <a:pPr xmlns:a="http://schemas.openxmlformats.org/drawingml/2006/main" algn="ctr">
                <a:spcBef>
                  <a:spcPct val="0"/>
                </a:spcBef>
                <a:buClrTx/>
                <a:buNone/>
              </a:pPr>
              <a:r xmlns:a="http://schemas.openxmlformats.org/drawingml/2006/main">
                <a:rPr lang="bg" altLang="de-DE" sz="1800" dirty="0" smtClean="0">
                  <a:latin typeface="+mj-lt"/>
                </a:rPr>
                <a:t>след това инвестиции</a:t>
              </a:r>
              <a:endParaRPr xmlns:a="http://schemas.openxmlformats.org/drawingml/2006/main" lang="en-GB" altLang="de-DE" sz="1800" dirty="0">
                <a:latin typeface="+mj-lt"/>
              </a:endParaRPr>
            </a:p>
          </p:txBody>
        </p:sp>
      </p:grpSp>
      <p:grpSp>
        <p:nvGrpSpPr>
          <p:cNvPr id="50" name="Group 48"/>
          <p:cNvGrpSpPr>
            <a:grpSpLocks/>
          </p:cNvGrpSpPr>
          <p:nvPr/>
        </p:nvGrpSpPr>
        <p:grpSpPr bwMode="auto">
          <a:xfrm>
            <a:off x="8123767" y="4635500"/>
            <a:ext cx="3848100" cy="1714500"/>
            <a:chOff x="3846" y="2520"/>
            <a:chExt cx="1818" cy="1080"/>
          </a:xfrm>
        </p:grpSpPr>
        <p:grpSp>
          <p:nvGrpSpPr>
            <p:cNvPr id="51" name="Group 49"/>
            <p:cNvGrpSpPr>
              <a:grpSpLocks/>
            </p:cNvGrpSpPr>
            <p:nvPr/>
          </p:nvGrpSpPr>
          <p:grpSpPr bwMode="auto">
            <a:xfrm>
              <a:off x="3863" y="2520"/>
              <a:ext cx="1725" cy="1080"/>
              <a:chOff x="3863" y="2520"/>
              <a:chExt cx="1725" cy="1080"/>
            </a:xfrm>
          </p:grpSpPr>
          <p:grpSp>
            <p:nvGrpSpPr>
              <p:cNvPr id="53" name="Group 50"/>
              <p:cNvGrpSpPr>
                <a:grpSpLocks/>
              </p:cNvGrpSpPr>
              <p:nvPr/>
            </p:nvGrpSpPr>
            <p:grpSpPr bwMode="auto">
              <a:xfrm>
                <a:off x="4216" y="3192"/>
                <a:ext cx="584" cy="408"/>
                <a:chOff x="1528" y="1152"/>
                <a:chExt cx="584" cy="408"/>
              </a:xfrm>
            </p:grpSpPr>
            <p:grpSp>
              <p:nvGrpSpPr>
                <p:cNvPr id="55" name="Group 51"/>
                <p:cNvGrpSpPr>
                  <a:grpSpLocks/>
                </p:cNvGrpSpPr>
                <p:nvPr/>
              </p:nvGrpSpPr>
              <p:grpSpPr bwMode="auto">
                <a:xfrm>
                  <a:off x="1860" y="1152"/>
                  <a:ext cx="168" cy="240"/>
                  <a:chOff x="3408" y="288"/>
                  <a:chExt cx="240" cy="432"/>
                </a:xfrm>
              </p:grpSpPr>
              <p:sp>
                <p:nvSpPr>
                  <p:cNvPr id="63" name="AutoShape 52"/>
                  <p:cNvSpPr>
                    <a:spLocks noChangeArrowheads="1"/>
                  </p:cNvSpPr>
                  <p:nvPr/>
                </p:nvSpPr>
                <p:spPr bwMode="auto">
                  <a:xfrm>
                    <a:off x="3408" y="480"/>
                    <a:ext cx="240" cy="240"/>
                  </a:xfrm>
                  <a:prstGeom prst="roundRect">
                    <a:avLst>
                      <a:gd name="adj" fmla="val 16667"/>
                    </a:avLst>
                  </a:prstGeom>
                  <a:solidFill>
                    <a:schemeClr val="accent1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>
                    <a:lvl1pPr>
                      <a:spcBef>
                        <a:spcPct val="20000"/>
                      </a:spcBef>
                      <a:buClr>
                        <a:srgbClr val="3D8F02"/>
                      </a:buClr>
                      <a:buFont typeface="Wingdings" pitchFamily="2" charset="2"/>
                      <a:buChar char="§"/>
                      <a:defRPr sz="2200">
                        <a:solidFill>
                          <a:schemeClr val="tx1"/>
                        </a:solidFill>
                        <a:latin typeface="Arial" pitchFamily="34" charset="0"/>
                        <a:ea typeface="ヒラギノ角ゴ Pro W3" pitchFamily="32" charset="-128"/>
                      </a:defRPr>
                    </a:lvl1pPr>
                    <a:lvl2pPr marL="742950" indent="-285750">
                      <a:spcBef>
                        <a:spcPct val="20000"/>
                      </a:spcBef>
                      <a:buClr>
                        <a:srgbClr val="FF8000"/>
                      </a:buClr>
                      <a:buFont typeface="Arial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Arial" pitchFamily="34" charset="0"/>
                        <a:ea typeface="ヒラギノ角ゴ Pro W3" pitchFamily="32" charset="-128"/>
                      </a:defRPr>
                    </a:lvl2pPr>
                    <a:lvl3pPr marL="1143000" indent="-228600">
                      <a:spcBef>
                        <a:spcPct val="20000"/>
                      </a:spcBef>
                      <a:buClr>
                        <a:schemeClr val="tx1"/>
                      </a:buClr>
                      <a:buSzPct val="80000"/>
                      <a:buFont typeface="Wingdings" pitchFamily="2" charset="2"/>
                      <a:buChar char="§"/>
                      <a:defRPr sz="1600">
                        <a:solidFill>
                          <a:schemeClr val="tx1"/>
                        </a:solidFill>
                        <a:latin typeface="Arial" pitchFamily="34" charset="0"/>
                        <a:ea typeface="ヒラギノ角ゴ Pro W3" pitchFamily="32" charset="-128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Arial" pitchFamily="34" charset="0"/>
                        <a:ea typeface="ヒラギノ角ゴ Pro W3" pitchFamily="32" charset="-128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Arial" pitchFamily="34" charset="0"/>
                        <a:ea typeface="ヒラギノ角ゴ Pro W3" pitchFamily="32" charset="-128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itchFamily="34" charset="0"/>
                        <a:ea typeface="ヒラギノ角ゴ Pro W3" pitchFamily="32" charset="-128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itchFamily="34" charset="0"/>
                        <a:ea typeface="ヒラギノ角ゴ Pro W3" pitchFamily="32" charset="-128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itchFamily="34" charset="0"/>
                        <a:ea typeface="ヒラギノ角ゴ Pro W3" pitchFamily="32" charset="-128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itchFamily="34" charset="0"/>
                        <a:ea typeface="ヒラギノ角ゴ Pro W3" pitchFamily="32" charset="-128"/>
                      </a:defRPr>
                    </a:lvl9pPr>
                  </a:lstStyle>
                  <a:p>
                    <a:pPr>
                      <a:spcBef>
                        <a:spcPct val="0"/>
                      </a:spcBef>
                      <a:buClrTx/>
                      <a:buFontTx/>
                      <a:buNone/>
                    </a:pPr>
                    <a:endParaRPr lang="de-DE" altLang="de-DE" sz="2400"/>
                  </a:p>
                </p:txBody>
              </p:sp>
              <p:sp>
                <p:nvSpPr>
                  <p:cNvPr id="64" name="Oval 53"/>
                  <p:cNvSpPr>
                    <a:spLocks noChangeArrowheads="1"/>
                  </p:cNvSpPr>
                  <p:nvPr/>
                </p:nvSpPr>
                <p:spPr bwMode="auto">
                  <a:xfrm>
                    <a:off x="3432" y="288"/>
                    <a:ext cx="192" cy="192"/>
                  </a:xfrm>
                  <a:prstGeom prst="ellipse">
                    <a:avLst/>
                  </a:prstGeom>
                  <a:solidFill>
                    <a:schemeClr val="accent1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>
                    <a:lvl1pPr>
                      <a:spcBef>
                        <a:spcPct val="20000"/>
                      </a:spcBef>
                      <a:buClr>
                        <a:srgbClr val="3D8F02"/>
                      </a:buClr>
                      <a:buFont typeface="Wingdings" pitchFamily="2" charset="2"/>
                      <a:buChar char="§"/>
                      <a:defRPr sz="2200">
                        <a:solidFill>
                          <a:schemeClr val="tx1"/>
                        </a:solidFill>
                        <a:latin typeface="Arial" pitchFamily="34" charset="0"/>
                        <a:ea typeface="ヒラギノ角ゴ Pro W3" pitchFamily="32" charset="-128"/>
                      </a:defRPr>
                    </a:lvl1pPr>
                    <a:lvl2pPr marL="742950" indent="-285750">
                      <a:spcBef>
                        <a:spcPct val="20000"/>
                      </a:spcBef>
                      <a:buClr>
                        <a:srgbClr val="FF8000"/>
                      </a:buClr>
                      <a:buFont typeface="Arial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Arial" pitchFamily="34" charset="0"/>
                        <a:ea typeface="ヒラギノ角ゴ Pro W3" pitchFamily="32" charset="-128"/>
                      </a:defRPr>
                    </a:lvl2pPr>
                    <a:lvl3pPr marL="1143000" indent="-228600">
                      <a:spcBef>
                        <a:spcPct val="20000"/>
                      </a:spcBef>
                      <a:buClr>
                        <a:schemeClr val="tx1"/>
                      </a:buClr>
                      <a:buSzPct val="80000"/>
                      <a:buFont typeface="Wingdings" pitchFamily="2" charset="2"/>
                      <a:buChar char="§"/>
                      <a:defRPr sz="1600">
                        <a:solidFill>
                          <a:schemeClr val="tx1"/>
                        </a:solidFill>
                        <a:latin typeface="Arial" pitchFamily="34" charset="0"/>
                        <a:ea typeface="ヒラギノ角ゴ Pro W3" pitchFamily="32" charset="-128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Arial" pitchFamily="34" charset="0"/>
                        <a:ea typeface="ヒラギノ角ゴ Pro W3" pitchFamily="32" charset="-128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Arial" pitchFamily="34" charset="0"/>
                        <a:ea typeface="ヒラギノ角ゴ Pro W3" pitchFamily="32" charset="-128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itchFamily="34" charset="0"/>
                        <a:ea typeface="ヒラギノ角ゴ Pro W3" pitchFamily="32" charset="-128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itchFamily="34" charset="0"/>
                        <a:ea typeface="ヒラギノ角ゴ Pro W3" pitchFamily="32" charset="-128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itchFamily="34" charset="0"/>
                        <a:ea typeface="ヒラギノ角ゴ Pro W3" pitchFamily="32" charset="-128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itchFamily="34" charset="0"/>
                        <a:ea typeface="ヒラギノ角ゴ Pro W3" pitchFamily="32" charset="-128"/>
                      </a:defRPr>
                    </a:lvl9pPr>
                  </a:lstStyle>
                  <a:p>
                    <a:pPr>
                      <a:spcBef>
                        <a:spcPct val="0"/>
                      </a:spcBef>
                      <a:buClrTx/>
                      <a:buFontTx/>
                      <a:buNone/>
                    </a:pPr>
                    <a:endParaRPr lang="de-DE" altLang="de-DE" sz="2400"/>
                  </a:p>
                </p:txBody>
              </p:sp>
            </p:grpSp>
            <p:grpSp>
              <p:nvGrpSpPr>
                <p:cNvPr id="56" name="Group 54"/>
                <p:cNvGrpSpPr>
                  <a:grpSpLocks/>
                </p:cNvGrpSpPr>
                <p:nvPr/>
              </p:nvGrpSpPr>
              <p:grpSpPr bwMode="auto">
                <a:xfrm>
                  <a:off x="1692" y="1152"/>
                  <a:ext cx="168" cy="240"/>
                  <a:chOff x="3408" y="288"/>
                  <a:chExt cx="240" cy="432"/>
                </a:xfrm>
              </p:grpSpPr>
              <p:sp>
                <p:nvSpPr>
                  <p:cNvPr id="61" name="AutoShape 55"/>
                  <p:cNvSpPr>
                    <a:spLocks noChangeArrowheads="1"/>
                  </p:cNvSpPr>
                  <p:nvPr/>
                </p:nvSpPr>
                <p:spPr bwMode="auto">
                  <a:xfrm>
                    <a:off x="3408" y="480"/>
                    <a:ext cx="240" cy="240"/>
                  </a:xfrm>
                  <a:prstGeom prst="roundRect">
                    <a:avLst>
                      <a:gd name="adj" fmla="val 16667"/>
                    </a:avLst>
                  </a:prstGeom>
                  <a:solidFill>
                    <a:schemeClr val="accent1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>
                    <a:lvl1pPr>
                      <a:spcBef>
                        <a:spcPct val="20000"/>
                      </a:spcBef>
                      <a:buClr>
                        <a:srgbClr val="3D8F02"/>
                      </a:buClr>
                      <a:buFont typeface="Wingdings" pitchFamily="2" charset="2"/>
                      <a:buChar char="§"/>
                      <a:defRPr sz="2200">
                        <a:solidFill>
                          <a:schemeClr val="tx1"/>
                        </a:solidFill>
                        <a:latin typeface="Arial" pitchFamily="34" charset="0"/>
                        <a:ea typeface="ヒラギノ角ゴ Pro W3" pitchFamily="32" charset="-128"/>
                      </a:defRPr>
                    </a:lvl1pPr>
                    <a:lvl2pPr marL="742950" indent="-285750">
                      <a:spcBef>
                        <a:spcPct val="20000"/>
                      </a:spcBef>
                      <a:buClr>
                        <a:srgbClr val="FF8000"/>
                      </a:buClr>
                      <a:buFont typeface="Arial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Arial" pitchFamily="34" charset="0"/>
                        <a:ea typeface="ヒラギノ角ゴ Pro W3" pitchFamily="32" charset="-128"/>
                      </a:defRPr>
                    </a:lvl2pPr>
                    <a:lvl3pPr marL="1143000" indent="-228600">
                      <a:spcBef>
                        <a:spcPct val="20000"/>
                      </a:spcBef>
                      <a:buClr>
                        <a:schemeClr val="tx1"/>
                      </a:buClr>
                      <a:buSzPct val="80000"/>
                      <a:buFont typeface="Wingdings" pitchFamily="2" charset="2"/>
                      <a:buChar char="§"/>
                      <a:defRPr sz="1600">
                        <a:solidFill>
                          <a:schemeClr val="tx1"/>
                        </a:solidFill>
                        <a:latin typeface="Arial" pitchFamily="34" charset="0"/>
                        <a:ea typeface="ヒラギノ角ゴ Pro W3" pitchFamily="32" charset="-128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Arial" pitchFamily="34" charset="0"/>
                        <a:ea typeface="ヒラギノ角ゴ Pro W3" pitchFamily="32" charset="-128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Arial" pitchFamily="34" charset="0"/>
                        <a:ea typeface="ヒラギノ角ゴ Pro W3" pitchFamily="32" charset="-128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itchFamily="34" charset="0"/>
                        <a:ea typeface="ヒラギノ角ゴ Pro W3" pitchFamily="32" charset="-128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itchFamily="34" charset="0"/>
                        <a:ea typeface="ヒラギノ角ゴ Pro W3" pitchFamily="32" charset="-128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itchFamily="34" charset="0"/>
                        <a:ea typeface="ヒラギノ角ゴ Pro W3" pitchFamily="32" charset="-128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itchFamily="34" charset="0"/>
                        <a:ea typeface="ヒラギノ角ゴ Pro W3" pitchFamily="32" charset="-128"/>
                      </a:defRPr>
                    </a:lvl9pPr>
                  </a:lstStyle>
                  <a:p>
                    <a:pPr>
                      <a:spcBef>
                        <a:spcPct val="0"/>
                      </a:spcBef>
                      <a:buClrTx/>
                      <a:buFontTx/>
                      <a:buNone/>
                    </a:pPr>
                    <a:endParaRPr lang="de-DE" altLang="de-DE" sz="2400"/>
                  </a:p>
                </p:txBody>
              </p:sp>
              <p:sp>
                <p:nvSpPr>
                  <p:cNvPr id="62" name="Oval 56"/>
                  <p:cNvSpPr>
                    <a:spLocks noChangeArrowheads="1"/>
                  </p:cNvSpPr>
                  <p:nvPr/>
                </p:nvSpPr>
                <p:spPr bwMode="auto">
                  <a:xfrm>
                    <a:off x="3432" y="288"/>
                    <a:ext cx="192" cy="192"/>
                  </a:xfrm>
                  <a:prstGeom prst="ellipse">
                    <a:avLst/>
                  </a:prstGeom>
                  <a:solidFill>
                    <a:schemeClr val="accent1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>
                    <a:lvl1pPr>
                      <a:spcBef>
                        <a:spcPct val="20000"/>
                      </a:spcBef>
                      <a:buClr>
                        <a:srgbClr val="3D8F02"/>
                      </a:buClr>
                      <a:buFont typeface="Wingdings" pitchFamily="2" charset="2"/>
                      <a:buChar char="§"/>
                      <a:defRPr sz="2200">
                        <a:solidFill>
                          <a:schemeClr val="tx1"/>
                        </a:solidFill>
                        <a:latin typeface="Arial" pitchFamily="34" charset="0"/>
                        <a:ea typeface="ヒラギノ角ゴ Pro W3" pitchFamily="32" charset="-128"/>
                      </a:defRPr>
                    </a:lvl1pPr>
                    <a:lvl2pPr marL="742950" indent="-285750">
                      <a:spcBef>
                        <a:spcPct val="20000"/>
                      </a:spcBef>
                      <a:buClr>
                        <a:srgbClr val="FF8000"/>
                      </a:buClr>
                      <a:buFont typeface="Arial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Arial" pitchFamily="34" charset="0"/>
                        <a:ea typeface="ヒラギノ角ゴ Pro W3" pitchFamily="32" charset="-128"/>
                      </a:defRPr>
                    </a:lvl2pPr>
                    <a:lvl3pPr marL="1143000" indent="-228600">
                      <a:spcBef>
                        <a:spcPct val="20000"/>
                      </a:spcBef>
                      <a:buClr>
                        <a:schemeClr val="tx1"/>
                      </a:buClr>
                      <a:buSzPct val="80000"/>
                      <a:buFont typeface="Wingdings" pitchFamily="2" charset="2"/>
                      <a:buChar char="§"/>
                      <a:defRPr sz="1600">
                        <a:solidFill>
                          <a:schemeClr val="tx1"/>
                        </a:solidFill>
                        <a:latin typeface="Arial" pitchFamily="34" charset="0"/>
                        <a:ea typeface="ヒラギノ角ゴ Pro W3" pitchFamily="32" charset="-128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Arial" pitchFamily="34" charset="0"/>
                        <a:ea typeface="ヒラギノ角ゴ Pro W3" pitchFamily="32" charset="-128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Arial" pitchFamily="34" charset="0"/>
                        <a:ea typeface="ヒラギノ角ゴ Pro W3" pitchFamily="32" charset="-128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itchFamily="34" charset="0"/>
                        <a:ea typeface="ヒラギノ角ゴ Pro W3" pitchFamily="32" charset="-128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itchFamily="34" charset="0"/>
                        <a:ea typeface="ヒラギノ角ゴ Pro W3" pitchFamily="32" charset="-128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itchFamily="34" charset="0"/>
                        <a:ea typeface="ヒラギノ角ゴ Pro W3" pitchFamily="32" charset="-128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itchFamily="34" charset="0"/>
                        <a:ea typeface="ヒラギノ角ゴ Pro W3" pitchFamily="32" charset="-128"/>
                      </a:defRPr>
                    </a:lvl9pPr>
                  </a:lstStyle>
                  <a:p>
                    <a:pPr>
                      <a:spcBef>
                        <a:spcPct val="0"/>
                      </a:spcBef>
                      <a:buClrTx/>
                      <a:buFontTx/>
                      <a:buNone/>
                    </a:pPr>
                    <a:endParaRPr lang="de-DE" altLang="de-DE" sz="2400"/>
                  </a:p>
                </p:txBody>
              </p:sp>
            </p:grpSp>
            <p:sp>
              <p:nvSpPr>
                <p:cNvPr id="57" name="Line 57"/>
                <p:cNvSpPr>
                  <a:spLocks noChangeShapeType="1"/>
                </p:cNvSpPr>
                <p:nvPr/>
              </p:nvSpPr>
              <p:spPr bwMode="auto">
                <a:xfrm>
                  <a:off x="1528" y="1519"/>
                  <a:ext cx="0" cy="1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de-AT"/>
                </a:p>
              </p:txBody>
            </p:sp>
            <p:sp>
              <p:nvSpPr>
                <p:cNvPr id="58" name="AutoShape 58"/>
                <p:cNvSpPr>
                  <a:spLocks noChangeArrowheads="1"/>
                </p:cNvSpPr>
                <p:nvPr/>
              </p:nvSpPr>
              <p:spPr bwMode="auto">
                <a:xfrm>
                  <a:off x="1584" y="1327"/>
                  <a:ext cx="528" cy="133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w 21600"/>
                    <a:gd name="T7" fmla="*/ 0 h 21600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4500 w 21600"/>
                    <a:gd name="T13" fmla="*/ 4547 h 21600"/>
                    <a:gd name="T14" fmla="*/ 17100 w 21600"/>
                    <a:gd name="T15" fmla="*/ 17053 h 21600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1600" h="21600">
                      <a:moveTo>
                        <a:pt x="0" y="0"/>
                      </a:moveTo>
                      <a:lnTo>
                        <a:pt x="5400" y="21600"/>
                      </a:lnTo>
                      <a:lnTo>
                        <a:pt x="16200" y="21600"/>
                      </a:lnTo>
                      <a:lnTo>
                        <a:pt x="2160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de-AT"/>
                </a:p>
              </p:txBody>
            </p:sp>
            <p:sp>
              <p:nvSpPr>
                <p:cNvPr id="59" name="Oval 59"/>
                <p:cNvSpPr>
                  <a:spLocks noChangeArrowheads="1"/>
                </p:cNvSpPr>
                <p:nvPr/>
              </p:nvSpPr>
              <p:spPr bwMode="auto">
                <a:xfrm>
                  <a:off x="1695" y="1427"/>
                  <a:ext cx="111" cy="133"/>
                </a:xfrm>
                <a:prstGeom prst="ellipse">
                  <a:avLst/>
                </a:prstGeom>
                <a:solidFill>
                  <a:srgbClr val="FFFF99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Clr>
                      <a:srgbClr val="3D8F02"/>
                    </a:buClr>
                    <a:buFont typeface="Wingdings" pitchFamily="2" charset="2"/>
                    <a:buChar char="§"/>
                    <a:defRPr sz="22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1pPr>
                  <a:lvl2pPr marL="742950" indent="-285750">
                    <a:spcBef>
                      <a:spcPct val="20000"/>
                    </a:spcBef>
                    <a:buClr>
                      <a:srgbClr val="FF8000"/>
                    </a:buClr>
                    <a:buFont typeface="Arial" pitchFamily="34" charset="0"/>
                    <a:buChar char="•"/>
                    <a:defRPr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2pPr>
                  <a:lvl3pPr marL="1143000" indent="-228600">
                    <a:spcBef>
                      <a:spcPct val="20000"/>
                    </a:spcBef>
                    <a:buClr>
                      <a:schemeClr val="tx1"/>
                    </a:buClr>
                    <a:buSzPct val="80000"/>
                    <a:buFont typeface="Wingdings" pitchFamily="2" charset="2"/>
                    <a:buChar char="§"/>
                    <a:defRPr sz="16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9pPr>
                </a:lstStyle>
                <a:p>
                  <a:pPr>
                    <a:spcBef>
                      <a:spcPct val="0"/>
                    </a:spcBef>
                    <a:buClrTx/>
                    <a:buFontTx/>
                    <a:buNone/>
                  </a:pPr>
                  <a:endParaRPr lang="de-DE" altLang="de-DE" sz="2400"/>
                </a:p>
              </p:txBody>
            </p:sp>
            <p:sp>
              <p:nvSpPr>
                <p:cNvPr id="60" name="Oval 60"/>
                <p:cNvSpPr>
                  <a:spLocks noChangeArrowheads="1"/>
                </p:cNvSpPr>
                <p:nvPr/>
              </p:nvSpPr>
              <p:spPr bwMode="auto">
                <a:xfrm>
                  <a:off x="1890" y="1427"/>
                  <a:ext cx="111" cy="133"/>
                </a:xfrm>
                <a:prstGeom prst="ellipse">
                  <a:avLst/>
                </a:prstGeom>
                <a:solidFill>
                  <a:srgbClr val="FFFF99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Clr>
                      <a:srgbClr val="3D8F02"/>
                    </a:buClr>
                    <a:buFont typeface="Wingdings" pitchFamily="2" charset="2"/>
                    <a:buChar char="§"/>
                    <a:defRPr sz="22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1pPr>
                  <a:lvl2pPr marL="742950" indent="-285750">
                    <a:spcBef>
                      <a:spcPct val="20000"/>
                    </a:spcBef>
                    <a:buClr>
                      <a:srgbClr val="FF8000"/>
                    </a:buClr>
                    <a:buFont typeface="Arial" pitchFamily="34" charset="0"/>
                    <a:buChar char="•"/>
                    <a:defRPr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2pPr>
                  <a:lvl3pPr marL="1143000" indent="-228600">
                    <a:spcBef>
                      <a:spcPct val="20000"/>
                    </a:spcBef>
                    <a:buClr>
                      <a:schemeClr val="tx1"/>
                    </a:buClr>
                    <a:buSzPct val="80000"/>
                    <a:buFont typeface="Wingdings" pitchFamily="2" charset="2"/>
                    <a:buChar char="§"/>
                    <a:defRPr sz="16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ヒラギノ角ゴ Pro W3" pitchFamily="32" charset="-128"/>
                    </a:defRPr>
                  </a:lvl9pPr>
                </a:lstStyle>
                <a:p>
                  <a:pPr>
                    <a:spcBef>
                      <a:spcPct val="0"/>
                    </a:spcBef>
                    <a:buClrTx/>
                    <a:buFontTx/>
                    <a:buNone/>
                  </a:pPr>
                  <a:endParaRPr lang="de-DE" altLang="de-DE" sz="2400"/>
                </a:p>
              </p:txBody>
            </p:sp>
          </p:grpSp>
          <p:sp>
            <p:nvSpPr>
              <p:cNvPr id="54" name="AutoShape 61"/>
              <p:cNvSpPr>
                <a:spLocks noChangeArrowheads="1"/>
              </p:cNvSpPr>
              <p:nvPr/>
            </p:nvSpPr>
            <p:spPr bwMode="auto">
              <a:xfrm>
                <a:off x="3863" y="2520"/>
                <a:ext cx="1725" cy="480"/>
              </a:xfrm>
              <a:prstGeom prst="wedgeRoundRectCallout">
                <a:avLst>
                  <a:gd name="adj1" fmla="val -13653"/>
                  <a:gd name="adj2" fmla="val 80000"/>
                  <a:gd name="adj3" fmla="val 16667"/>
                </a:avLst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rgbClr val="3D8F02"/>
                  </a:buClr>
                  <a:buFont typeface="Wingdings" pitchFamily="2" charset="2"/>
                  <a:buChar char="§"/>
                  <a:defRPr sz="22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1pPr>
                <a:lvl2pPr marL="742950" indent="-285750">
                  <a:spcBef>
                    <a:spcPct val="20000"/>
                  </a:spcBef>
                  <a:buClr>
                    <a:srgbClr val="FF8000"/>
                  </a:buClr>
                  <a:buFont typeface="Arial" pitchFamily="34" charset="0"/>
                  <a:buChar char="•"/>
                  <a:defRPr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1"/>
                  </a:buClr>
                  <a:buSzPct val="80000"/>
                  <a:buFont typeface="Wingdings" pitchFamily="2" charset="2"/>
                  <a:buChar char="§"/>
                  <a:defRPr sz="16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ヒラギノ角ゴ Pro W3" pitchFamily="32" charset="-128"/>
                  </a:defRPr>
                </a:lvl9pPr>
              </a:lstStyle>
              <a:p>
                <a:pPr algn="ctr">
                  <a:spcBef>
                    <a:spcPct val="0"/>
                  </a:spcBef>
                  <a:buClrTx/>
                  <a:buFontTx/>
                  <a:buNone/>
                </a:pPr>
                <a:endParaRPr lang="en-AU" altLang="de-DE" sz="2400">
                  <a:latin typeface="Times New Roman" pitchFamily="18" charset="0"/>
                </a:endParaRPr>
              </a:p>
            </p:txBody>
          </p:sp>
        </p:grpSp>
        <p:sp>
          <p:nvSpPr>
            <p:cNvPr id="52" name="Rectangle 62"/>
            <p:cNvSpPr>
              <a:spLocks noChangeArrowheads="1"/>
            </p:cNvSpPr>
            <p:nvPr/>
          </p:nvSpPr>
          <p:spPr bwMode="auto">
            <a:xfrm>
              <a:off x="3846" y="2631"/>
              <a:ext cx="1818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0488" tIns="44450" rIns="90488" bIns="44450">
              <a:spAutoFit/>
            </a:bodyPr>
            <a:lstStyle>
              <a:lvl1pPr>
                <a:spcBef>
                  <a:spcPct val="20000"/>
                </a:spcBef>
                <a:buClr>
                  <a:srgbClr val="3D8F02"/>
                </a:buClr>
                <a:buFont typeface="Wingdings" pitchFamily="2" charset="2"/>
                <a:buChar char="§"/>
                <a:defRPr sz="2200">
                  <a:solidFill>
                    <a:schemeClr val="tx1"/>
                  </a:solidFill>
                  <a:latin typeface="Arial" pitchFamily="34" charset="0"/>
                  <a:ea typeface="ヒラギノ角ゴ Pro W3" pitchFamily="32" charset="-128"/>
                </a:defRPr>
              </a:lvl1pPr>
              <a:lvl2pPr marL="742950" indent="-285750">
                <a:spcBef>
                  <a:spcPct val="20000"/>
                </a:spcBef>
                <a:buClr>
                  <a:srgbClr val="FF8000"/>
                </a:buClr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Arial" pitchFamily="34" charset="0"/>
                  <a:ea typeface="ヒラギノ角ゴ Pro W3" pitchFamily="32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tx1"/>
                </a:buClr>
                <a:buSzPct val="80000"/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pitchFamily="34" charset="0"/>
                  <a:ea typeface="ヒラギノ角ゴ Pro W3" pitchFamily="32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  <a:ea typeface="ヒラギノ角ゴ Pro W3" pitchFamily="32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ヒラギノ角ゴ Pro W3" pitchFamily="32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ヒラギノ角ゴ Pro W3" pitchFamily="32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ヒラギノ角ゴ Pro W3" pitchFamily="32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ヒラギノ角ゴ Pro W3" pitchFamily="32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ヒラギノ角ゴ Pro W3" pitchFamily="32" charset="-128"/>
                </a:defRPr>
              </a:lvl9pPr>
            </a:lstStyle>
            <a:p>
              <a:pPr xmlns:a="http://schemas.openxmlformats.org/drawingml/2006/main" algn="ctr">
                <a:spcBef>
                  <a:spcPct val="0"/>
                </a:spcBef>
                <a:buClrTx/>
                <a:buNone/>
              </a:pPr>
              <a:r xmlns:a="http://schemas.openxmlformats.org/drawingml/2006/main">
                <a:rPr lang="bg" altLang="de-DE" sz="1800" dirty="0" smtClean="0">
                  <a:latin typeface="+mj-lt"/>
                </a:rPr>
                <a:t>Става енергийна култура</a:t>
              </a:r>
              <a:endParaRPr xmlns:a="http://schemas.openxmlformats.org/drawingml/2006/main" lang="en-GB" altLang="de-DE" sz="1800" dirty="0">
                <a:latin typeface="+mj-lt"/>
              </a:endParaRPr>
            </a:p>
          </p:txBody>
        </p:sp>
      </p:grpSp>
      <p:sp>
        <p:nvSpPr>
          <p:cNvPr id="65" name="Freeform 63"/>
          <p:cNvSpPr>
            <a:spLocks/>
          </p:cNvSpPr>
          <p:nvPr/>
        </p:nvSpPr>
        <p:spPr bwMode="auto">
          <a:xfrm>
            <a:off x="1507067" y="2578101"/>
            <a:ext cx="9884833" cy="1311275"/>
          </a:xfrm>
          <a:custGeom>
            <a:avLst/>
            <a:gdLst>
              <a:gd name="T0" fmla="*/ 227993626 w 3608"/>
              <a:gd name="T1" fmla="*/ 887964873 h 781"/>
              <a:gd name="T2" fmla="*/ 485541068 w 3608"/>
              <a:gd name="T3" fmla="*/ 668088736 h 781"/>
              <a:gd name="T4" fmla="*/ 734645443 w 3608"/>
              <a:gd name="T5" fmla="*/ 467943846 h 781"/>
              <a:gd name="T6" fmla="*/ 992192886 w 3608"/>
              <a:gd name="T7" fmla="*/ 295988851 h 781"/>
              <a:gd name="T8" fmla="*/ 1245517767 w 3608"/>
              <a:gd name="T9" fmla="*/ 157860049 h 781"/>
              <a:gd name="T10" fmla="*/ 1498844703 w 3608"/>
              <a:gd name="T11" fmla="*/ 59197099 h 781"/>
              <a:gd name="T12" fmla="*/ 1752169584 w 3608"/>
              <a:gd name="T13" fmla="*/ 8456968 h 781"/>
              <a:gd name="T14" fmla="*/ 2009717026 w 3608"/>
              <a:gd name="T15" fmla="*/ 5637979 h 781"/>
              <a:gd name="T16" fmla="*/ 2147483647 w 3608"/>
              <a:gd name="T17" fmla="*/ 47921141 h 781"/>
              <a:gd name="T18" fmla="*/ 2147483647 w 3608"/>
              <a:gd name="T19" fmla="*/ 140946112 h 781"/>
              <a:gd name="T20" fmla="*/ 2147483647 w 3608"/>
              <a:gd name="T21" fmla="*/ 270617946 h 781"/>
              <a:gd name="T22" fmla="*/ 2147483647 w 3608"/>
              <a:gd name="T23" fmla="*/ 439753952 h 781"/>
              <a:gd name="T24" fmla="*/ 2147483647 w 3608"/>
              <a:gd name="T25" fmla="*/ 634260863 h 781"/>
              <a:gd name="T26" fmla="*/ 2147483647 w 3608"/>
              <a:gd name="T27" fmla="*/ 854138679 h 781"/>
              <a:gd name="T28" fmla="*/ 2147483647 w 3608"/>
              <a:gd name="T29" fmla="*/ 1079652794 h 781"/>
              <a:gd name="T30" fmla="*/ 2147483647 w 3608"/>
              <a:gd name="T31" fmla="*/ 1310806568 h 781"/>
              <a:gd name="T32" fmla="*/ 2147483647 w 3608"/>
              <a:gd name="T33" fmla="*/ 1530682704 h 781"/>
              <a:gd name="T34" fmla="*/ 2147483647 w 3608"/>
              <a:gd name="T35" fmla="*/ 1730827594 h 781"/>
              <a:gd name="T36" fmla="*/ 2147483647 w 3608"/>
              <a:gd name="T37" fmla="*/ 1902782590 h 781"/>
              <a:gd name="T38" fmla="*/ 2147483647 w 3608"/>
              <a:gd name="T39" fmla="*/ 2040911392 h 781"/>
              <a:gd name="T40" fmla="*/ 2147483647 w 3608"/>
              <a:gd name="T41" fmla="*/ 2139574342 h 781"/>
              <a:gd name="T42" fmla="*/ 2147483647 w 3608"/>
              <a:gd name="T43" fmla="*/ 2147483647 h 781"/>
              <a:gd name="T44" fmla="*/ 2147483647 w 3608"/>
              <a:gd name="T45" fmla="*/ 2147483647 h 781"/>
              <a:gd name="T46" fmla="*/ 2147483647 w 3608"/>
              <a:gd name="T47" fmla="*/ 2147483647 h 781"/>
              <a:gd name="T48" fmla="*/ 2147483647 w 3608"/>
              <a:gd name="T49" fmla="*/ 2057825328 h 781"/>
              <a:gd name="T50" fmla="*/ 2147483647 w 3608"/>
              <a:gd name="T51" fmla="*/ 1928153494 h 781"/>
              <a:gd name="T52" fmla="*/ 2147483647 w 3608"/>
              <a:gd name="T53" fmla="*/ 1759017488 h 781"/>
              <a:gd name="T54" fmla="*/ 2147483647 w 3608"/>
              <a:gd name="T55" fmla="*/ 1564510577 h 781"/>
              <a:gd name="T56" fmla="*/ 2147483647 w 3608"/>
              <a:gd name="T57" fmla="*/ 1344632761 h 781"/>
              <a:gd name="T58" fmla="*/ 2147483647 w 3608"/>
              <a:gd name="T59" fmla="*/ 1119118646 h 781"/>
              <a:gd name="T60" fmla="*/ 2147483647 w 3608"/>
              <a:gd name="T61" fmla="*/ 887964873 h 781"/>
              <a:gd name="T62" fmla="*/ 2147483647 w 3608"/>
              <a:gd name="T63" fmla="*/ 668088736 h 781"/>
              <a:gd name="T64" fmla="*/ 2147483647 w 3608"/>
              <a:gd name="T65" fmla="*/ 467943846 h 781"/>
              <a:gd name="T66" fmla="*/ 2147483647 w 3608"/>
              <a:gd name="T67" fmla="*/ 295988851 h 781"/>
              <a:gd name="T68" fmla="*/ 2147483647 w 3608"/>
              <a:gd name="T69" fmla="*/ 157860049 h 781"/>
              <a:gd name="T70" fmla="*/ 2147483647 w 3608"/>
              <a:gd name="T71" fmla="*/ 59197099 h 781"/>
              <a:gd name="T72" fmla="*/ 2147483647 w 3608"/>
              <a:gd name="T73" fmla="*/ 8456968 h 781"/>
              <a:gd name="T74" fmla="*/ 2147483647 w 3608"/>
              <a:gd name="T75" fmla="*/ 5637979 h 781"/>
              <a:gd name="T76" fmla="*/ 2147483647 w 3608"/>
              <a:gd name="T77" fmla="*/ 47921141 h 781"/>
              <a:gd name="T78" fmla="*/ 2147483647 w 3608"/>
              <a:gd name="T79" fmla="*/ 140946112 h 781"/>
              <a:gd name="T80" fmla="*/ 2147483647 w 3608"/>
              <a:gd name="T81" fmla="*/ 270617946 h 781"/>
              <a:gd name="T82" fmla="*/ 2147483647 w 3608"/>
              <a:gd name="T83" fmla="*/ 439753952 h 781"/>
              <a:gd name="T84" fmla="*/ 2147483647 w 3608"/>
              <a:gd name="T85" fmla="*/ 634260863 h 781"/>
              <a:gd name="T86" fmla="*/ 2147483647 w 3608"/>
              <a:gd name="T87" fmla="*/ 854138679 h 781"/>
              <a:gd name="T88" fmla="*/ 2147483647 w 3608"/>
              <a:gd name="T89" fmla="*/ 1079652794 h 781"/>
              <a:gd name="T90" fmla="*/ 2147483647 w 3608"/>
              <a:gd name="T91" fmla="*/ 1310806568 h 781"/>
              <a:gd name="T92" fmla="*/ 2147483647 w 3608"/>
              <a:gd name="T93" fmla="*/ 1530682704 h 781"/>
              <a:gd name="T94" fmla="*/ 2147483647 w 3608"/>
              <a:gd name="T95" fmla="*/ 1730827594 h 781"/>
              <a:gd name="T96" fmla="*/ 2147483647 w 3608"/>
              <a:gd name="T97" fmla="*/ 1902782590 h 781"/>
              <a:gd name="T98" fmla="*/ 2147483647 w 3608"/>
              <a:gd name="T99" fmla="*/ 2040911392 h 781"/>
              <a:gd name="T100" fmla="*/ 2147483647 w 3608"/>
              <a:gd name="T101" fmla="*/ 2139574342 h 781"/>
              <a:gd name="T102" fmla="*/ 2147483647 w 3608"/>
              <a:gd name="T103" fmla="*/ 2147483647 h 781"/>
              <a:gd name="T104" fmla="*/ 2147483647 w 3608"/>
              <a:gd name="T105" fmla="*/ 2147483647 h 781"/>
              <a:gd name="T106" fmla="*/ 2147483647 w 3608"/>
              <a:gd name="T107" fmla="*/ 2147483647 h 781"/>
              <a:gd name="T108" fmla="*/ 2147483647 w 3608"/>
              <a:gd name="T109" fmla="*/ 2057825328 h 781"/>
              <a:gd name="T110" fmla="*/ 2147483647 w 3608"/>
              <a:gd name="T111" fmla="*/ 1928153494 h 781"/>
              <a:gd name="T112" fmla="*/ 2147483647 w 3608"/>
              <a:gd name="T113" fmla="*/ 1759017488 h 781"/>
              <a:gd name="T114" fmla="*/ 2147483647 w 3608"/>
              <a:gd name="T115" fmla="*/ 1564510577 h 781"/>
              <a:gd name="T116" fmla="*/ 2147483647 w 3608"/>
              <a:gd name="T117" fmla="*/ 1344632761 h 781"/>
              <a:gd name="T118" fmla="*/ 2147483647 w 3608"/>
              <a:gd name="T119" fmla="*/ 1119118646 h 781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w 3608"/>
              <a:gd name="T181" fmla="*/ 0 h 781"/>
              <a:gd name="T182" fmla="*/ 3608 w 3608"/>
              <a:gd name="T183" fmla="*/ 781 h 781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T180" t="T181" r="T182" b="T183"/>
            <a:pathLst>
              <a:path w="3608" h="781">
                <a:moveTo>
                  <a:pt x="0" y="390"/>
                </a:moveTo>
                <a:lnTo>
                  <a:pt x="6" y="383"/>
                </a:lnTo>
                <a:lnTo>
                  <a:pt x="10" y="377"/>
                </a:lnTo>
                <a:lnTo>
                  <a:pt x="14" y="369"/>
                </a:lnTo>
                <a:lnTo>
                  <a:pt x="19" y="363"/>
                </a:lnTo>
                <a:lnTo>
                  <a:pt x="25" y="356"/>
                </a:lnTo>
                <a:lnTo>
                  <a:pt x="30" y="350"/>
                </a:lnTo>
                <a:lnTo>
                  <a:pt x="36" y="342"/>
                </a:lnTo>
                <a:lnTo>
                  <a:pt x="39" y="336"/>
                </a:lnTo>
                <a:lnTo>
                  <a:pt x="44" y="329"/>
                </a:lnTo>
                <a:lnTo>
                  <a:pt x="50" y="323"/>
                </a:lnTo>
                <a:lnTo>
                  <a:pt x="54" y="315"/>
                </a:lnTo>
                <a:lnTo>
                  <a:pt x="60" y="309"/>
                </a:lnTo>
                <a:lnTo>
                  <a:pt x="65" y="303"/>
                </a:lnTo>
                <a:lnTo>
                  <a:pt x="70" y="296"/>
                </a:lnTo>
                <a:lnTo>
                  <a:pt x="76" y="290"/>
                </a:lnTo>
                <a:lnTo>
                  <a:pt x="80" y="282"/>
                </a:lnTo>
                <a:lnTo>
                  <a:pt x="86" y="276"/>
                </a:lnTo>
                <a:lnTo>
                  <a:pt x="91" y="270"/>
                </a:lnTo>
                <a:lnTo>
                  <a:pt x="95" y="263"/>
                </a:lnTo>
                <a:lnTo>
                  <a:pt x="100" y="257"/>
                </a:lnTo>
                <a:lnTo>
                  <a:pt x="105" y="250"/>
                </a:lnTo>
                <a:lnTo>
                  <a:pt x="111" y="244"/>
                </a:lnTo>
                <a:lnTo>
                  <a:pt x="115" y="237"/>
                </a:lnTo>
                <a:lnTo>
                  <a:pt x="120" y="231"/>
                </a:lnTo>
                <a:lnTo>
                  <a:pt x="126" y="225"/>
                </a:lnTo>
                <a:lnTo>
                  <a:pt x="130" y="219"/>
                </a:lnTo>
                <a:lnTo>
                  <a:pt x="136" y="213"/>
                </a:lnTo>
                <a:lnTo>
                  <a:pt x="141" y="207"/>
                </a:lnTo>
                <a:lnTo>
                  <a:pt x="144" y="201"/>
                </a:lnTo>
                <a:lnTo>
                  <a:pt x="150" y="195"/>
                </a:lnTo>
                <a:lnTo>
                  <a:pt x="155" y="189"/>
                </a:lnTo>
                <a:lnTo>
                  <a:pt x="160" y="183"/>
                </a:lnTo>
                <a:lnTo>
                  <a:pt x="166" y="177"/>
                </a:lnTo>
                <a:lnTo>
                  <a:pt x="170" y="172"/>
                </a:lnTo>
                <a:lnTo>
                  <a:pt x="174" y="166"/>
                </a:lnTo>
                <a:lnTo>
                  <a:pt x="180" y="161"/>
                </a:lnTo>
                <a:lnTo>
                  <a:pt x="186" y="156"/>
                </a:lnTo>
                <a:lnTo>
                  <a:pt x="190" y="150"/>
                </a:lnTo>
                <a:lnTo>
                  <a:pt x="195" y="144"/>
                </a:lnTo>
                <a:lnTo>
                  <a:pt x="200" y="139"/>
                </a:lnTo>
                <a:lnTo>
                  <a:pt x="206" y="134"/>
                </a:lnTo>
                <a:lnTo>
                  <a:pt x="210" y="129"/>
                </a:lnTo>
                <a:lnTo>
                  <a:pt x="216" y="124"/>
                </a:lnTo>
                <a:lnTo>
                  <a:pt x="222" y="118"/>
                </a:lnTo>
                <a:lnTo>
                  <a:pt x="225" y="114"/>
                </a:lnTo>
                <a:lnTo>
                  <a:pt x="231" y="110"/>
                </a:lnTo>
                <a:lnTo>
                  <a:pt x="235" y="105"/>
                </a:lnTo>
                <a:lnTo>
                  <a:pt x="241" y="101"/>
                </a:lnTo>
                <a:lnTo>
                  <a:pt x="246" y="96"/>
                </a:lnTo>
                <a:lnTo>
                  <a:pt x="250" y="91"/>
                </a:lnTo>
                <a:lnTo>
                  <a:pt x="256" y="87"/>
                </a:lnTo>
                <a:lnTo>
                  <a:pt x="261" y="83"/>
                </a:lnTo>
                <a:lnTo>
                  <a:pt x="266" y="78"/>
                </a:lnTo>
                <a:lnTo>
                  <a:pt x="271" y="75"/>
                </a:lnTo>
                <a:lnTo>
                  <a:pt x="275" y="70"/>
                </a:lnTo>
                <a:lnTo>
                  <a:pt x="280" y="66"/>
                </a:lnTo>
                <a:lnTo>
                  <a:pt x="285" y="63"/>
                </a:lnTo>
                <a:lnTo>
                  <a:pt x="291" y="60"/>
                </a:lnTo>
                <a:lnTo>
                  <a:pt x="295" y="56"/>
                </a:lnTo>
                <a:lnTo>
                  <a:pt x="300" y="52"/>
                </a:lnTo>
                <a:lnTo>
                  <a:pt x="306" y="50"/>
                </a:lnTo>
                <a:lnTo>
                  <a:pt x="310" y="45"/>
                </a:lnTo>
                <a:lnTo>
                  <a:pt x="316" y="42"/>
                </a:lnTo>
                <a:lnTo>
                  <a:pt x="321" y="39"/>
                </a:lnTo>
                <a:lnTo>
                  <a:pt x="325" y="36"/>
                </a:lnTo>
                <a:lnTo>
                  <a:pt x="330" y="33"/>
                </a:lnTo>
                <a:lnTo>
                  <a:pt x="336" y="31"/>
                </a:lnTo>
                <a:lnTo>
                  <a:pt x="341" y="29"/>
                </a:lnTo>
                <a:lnTo>
                  <a:pt x="346" y="25"/>
                </a:lnTo>
                <a:lnTo>
                  <a:pt x="351" y="24"/>
                </a:lnTo>
                <a:lnTo>
                  <a:pt x="355" y="21"/>
                </a:lnTo>
                <a:lnTo>
                  <a:pt x="361" y="19"/>
                </a:lnTo>
                <a:lnTo>
                  <a:pt x="366" y="17"/>
                </a:lnTo>
                <a:lnTo>
                  <a:pt x="371" y="15"/>
                </a:lnTo>
                <a:lnTo>
                  <a:pt x="377" y="14"/>
                </a:lnTo>
                <a:lnTo>
                  <a:pt x="380" y="12"/>
                </a:lnTo>
                <a:lnTo>
                  <a:pt x="385" y="10"/>
                </a:lnTo>
                <a:lnTo>
                  <a:pt x="391" y="9"/>
                </a:lnTo>
                <a:lnTo>
                  <a:pt x="397" y="8"/>
                </a:lnTo>
                <a:lnTo>
                  <a:pt x="402" y="6"/>
                </a:lnTo>
                <a:lnTo>
                  <a:pt x="405" y="4"/>
                </a:lnTo>
                <a:lnTo>
                  <a:pt x="411" y="4"/>
                </a:lnTo>
                <a:lnTo>
                  <a:pt x="415" y="3"/>
                </a:lnTo>
                <a:lnTo>
                  <a:pt x="421" y="2"/>
                </a:lnTo>
                <a:lnTo>
                  <a:pt x="426" y="2"/>
                </a:lnTo>
                <a:lnTo>
                  <a:pt x="430" y="2"/>
                </a:lnTo>
                <a:lnTo>
                  <a:pt x="436" y="0"/>
                </a:lnTo>
                <a:lnTo>
                  <a:pt x="441" y="0"/>
                </a:lnTo>
                <a:lnTo>
                  <a:pt x="446" y="0"/>
                </a:lnTo>
                <a:lnTo>
                  <a:pt x="451" y="0"/>
                </a:lnTo>
                <a:lnTo>
                  <a:pt x="455" y="0"/>
                </a:lnTo>
                <a:lnTo>
                  <a:pt x="461" y="0"/>
                </a:lnTo>
                <a:lnTo>
                  <a:pt x="466" y="0"/>
                </a:lnTo>
                <a:lnTo>
                  <a:pt x="471" y="2"/>
                </a:lnTo>
                <a:lnTo>
                  <a:pt x="476" y="2"/>
                </a:lnTo>
                <a:lnTo>
                  <a:pt x="481" y="2"/>
                </a:lnTo>
                <a:lnTo>
                  <a:pt x="486" y="3"/>
                </a:lnTo>
                <a:lnTo>
                  <a:pt x="491" y="4"/>
                </a:lnTo>
                <a:lnTo>
                  <a:pt x="497" y="4"/>
                </a:lnTo>
                <a:lnTo>
                  <a:pt x="502" y="6"/>
                </a:lnTo>
                <a:lnTo>
                  <a:pt x="507" y="8"/>
                </a:lnTo>
                <a:lnTo>
                  <a:pt x="510" y="9"/>
                </a:lnTo>
                <a:lnTo>
                  <a:pt x="516" y="10"/>
                </a:lnTo>
                <a:lnTo>
                  <a:pt x="521" y="12"/>
                </a:lnTo>
                <a:lnTo>
                  <a:pt x="526" y="14"/>
                </a:lnTo>
                <a:lnTo>
                  <a:pt x="533" y="15"/>
                </a:lnTo>
                <a:lnTo>
                  <a:pt x="535" y="17"/>
                </a:lnTo>
                <a:lnTo>
                  <a:pt x="541" y="19"/>
                </a:lnTo>
                <a:lnTo>
                  <a:pt x="546" y="21"/>
                </a:lnTo>
                <a:lnTo>
                  <a:pt x="551" y="24"/>
                </a:lnTo>
                <a:lnTo>
                  <a:pt x="557" y="25"/>
                </a:lnTo>
                <a:lnTo>
                  <a:pt x="560" y="29"/>
                </a:lnTo>
                <a:lnTo>
                  <a:pt x="565" y="31"/>
                </a:lnTo>
                <a:lnTo>
                  <a:pt x="571" y="33"/>
                </a:lnTo>
                <a:lnTo>
                  <a:pt x="577" y="36"/>
                </a:lnTo>
                <a:lnTo>
                  <a:pt x="581" y="39"/>
                </a:lnTo>
                <a:lnTo>
                  <a:pt x="585" y="42"/>
                </a:lnTo>
                <a:lnTo>
                  <a:pt x="591" y="45"/>
                </a:lnTo>
                <a:lnTo>
                  <a:pt x="596" y="50"/>
                </a:lnTo>
                <a:lnTo>
                  <a:pt x="601" y="52"/>
                </a:lnTo>
                <a:lnTo>
                  <a:pt x="606" y="56"/>
                </a:lnTo>
                <a:lnTo>
                  <a:pt x="610" y="60"/>
                </a:lnTo>
                <a:lnTo>
                  <a:pt x="617" y="63"/>
                </a:lnTo>
                <a:lnTo>
                  <a:pt x="622" y="66"/>
                </a:lnTo>
                <a:lnTo>
                  <a:pt x="627" y="70"/>
                </a:lnTo>
                <a:lnTo>
                  <a:pt x="632" y="75"/>
                </a:lnTo>
                <a:lnTo>
                  <a:pt x="636" y="78"/>
                </a:lnTo>
                <a:lnTo>
                  <a:pt x="641" y="83"/>
                </a:lnTo>
                <a:lnTo>
                  <a:pt x="646" y="87"/>
                </a:lnTo>
                <a:lnTo>
                  <a:pt x="652" y="91"/>
                </a:lnTo>
                <a:lnTo>
                  <a:pt x="656" y="96"/>
                </a:lnTo>
                <a:lnTo>
                  <a:pt x="662" y="101"/>
                </a:lnTo>
                <a:lnTo>
                  <a:pt x="666" y="105"/>
                </a:lnTo>
                <a:lnTo>
                  <a:pt x="671" y="110"/>
                </a:lnTo>
                <a:lnTo>
                  <a:pt x="677" y="114"/>
                </a:lnTo>
                <a:lnTo>
                  <a:pt x="682" y="118"/>
                </a:lnTo>
                <a:lnTo>
                  <a:pt x="687" y="124"/>
                </a:lnTo>
                <a:lnTo>
                  <a:pt x="690" y="129"/>
                </a:lnTo>
                <a:lnTo>
                  <a:pt x="696" y="134"/>
                </a:lnTo>
                <a:lnTo>
                  <a:pt x="701" y="139"/>
                </a:lnTo>
                <a:lnTo>
                  <a:pt x="706" y="144"/>
                </a:lnTo>
                <a:lnTo>
                  <a:pt x="712" y="150"/>
                </a:lnTo>
                <a:lnTo>
                  <a:pt x="715" y="156"/>
                </a:lnTo>
                <a:lnTo>
                  <a:pt x="721" y="161"/>
                </a:lnTo>
                <a:lnTo>
                  <a:pt x="726" y="166"/>
                </a:lnTo>
                <a:lnTo>
                  <a:pt x="731" y="172"/>
                </a:lnTo>
                <a:lnTo>
                  <a:pt x="737" y="177"/>
                </a:lnTo>
                <a:lnTo>
                  <a:pt x="741" y="183"/>
                </a:lnTo>
                <a:lnTo>
                  <a:pt x="746" y="189"/>
                </a:lnTo>
                <a:lnTo>
                  <a:pt x="751" y="195"/>
                </a:lnTo>
                <a:lnTo>
                  <a:pt x="758" y="201"/>
                </a:lnTo>
                <a:lnTo>
                  <a:pt x="762" y="207"/>
                </a:lnTo>
                <a:lnTo>
                  <a:pt x="766" y="213"/>
                </a:lnTo>
                <a:lnTo>
                  <a:pt x="772" y="219"/>
                </a:lnTo>
                <a:lnTo>
                  <a:pt x="776" y="225"/>
                </a:lnTo>
                <a:lnTo>
                  <a:pt x="782" y="231"/>
                </a:lnTo>
                <a:lnTo>
                  <a:pt x="787" y="237"/>
                </a:lnTo>
                <a:lnTo>
                  <a:pt x="790" y="244"/>
                </a:lnTo>
                <a:lnTo>
                  <a:pt x="797" y="250"/>
                </a:lnTo>
                <a:lnTo>
                  <a:pt x="802" y="257"/>
                </a:lnTo>
                <a:lnTo>
                  <a:pt x="807" y="263"/>
                </a:lnTo>
                <a:lnTo>
                  <a:pt x="812" y="270"/>
                </a:lnTo>
                <a:lnTo>
                  <a:pt x="818" y="276"/>
                </a:lnTo>
                <a:lnTo>
                  <a:pt x="821" y="282"/>
                </a:lnTo>
                <a:lnTo>
                  <a:pt x="826" y="290"/>
                </a:lnTo>
                <a:lnTo>
                  <a:pt x="832" y="296"/>
                </a:lnTo>
                <a:lnTo>
                  <a:pt x="836" y="303"/>
                </a:lnTo>
                <a:lnTo>
                  <a:pt x="842" y="309"/>
                </a:lnTo>
                <a:lnTo>
                  <a:pt x="846" y="315"/>
                </a:lnTo>
                <a:lnTo>
                  <a:pt x="851" y="323"/>
                </a:lnTo>
                <a:lnTo>
                  <a:pt x="857" y="329"/>
                </a:lnTo>
                <a:lnTo>
                  <a:pt x="862" y="336"/>
                </a:lnTo>
                <a:lnTo>
                  <a:pt x="867" y="342"/>
                </a:lnTo>
                <a:lnTo>
                  <a:pt x="871" y="350"/>
                </a:lnTo>
                <a:lnTo>
                  <a:pt x="877" y="356"/>
                </a:lnTo>
                <a:lnTo>
                  <a:pt x="881" y="363"/>
                </a:lnTo>
                <a:lnTo>
                  <a:pt x="887" y="369"/>
                </a:lnTo>
                <a:lnTo>
                  <a:pt x="893" y="377"/>
                </a:lnTo>
                <a:lnTo>
                  <a:pt x="896" y="383"/>
                </a:lnTo>
                <a:lnTo>
                  <a:pt x="902" y="390"/>
                </a:lnTo>
                <a:lnTo>
                  <a:pt x="907" y="397"/>
                </a:lnTo>
                <a:lnTo>
                  <a:pt x="912" y="403"/>
                </a:lnTo>
                <a:lnTo>
                  <a:pt x="917" y="411"/>
                </a:lnTo>
                <a:lnTo>
                  <a:pt x="921" y="417"/>
                </a:lnTo>
                <a:lnTo>
                  <a:pt x="926" y="424"/>
                </a:lnTo>
                <a:lnTo>
                  <a:pt x="931" y="430"/>
                </a:lnTo>
                <a:lnTo>
                  <a:pt x="937" y="438"/>
                </a:lnTo>
                <a:lnTo>
                  <a:pt x="942" y="444"/>
                </a:lnTo>
                <a:lnTo>
                  <a:pt x="948" y="451"/>
                </a:lnTo>
                <a:lnTo>
                  <a:pt x="952" y="457"/>
                </a:lnTo>
                <a:lnTo>
                  <a:pt x="956" y="465"/>
                </a:lnTo>
                <a:lnTo>
                  <a:pt x="962" y="471"/>
                </a:lnTo>
                <a:lnTo>
                  <a:pt x="967" y="477"/>
                </a:lnTo>
                <a:lnTo>
                  <a:pt x="972" y="484"/>
                </a:lnTo>
                <a:lnTo>
                  <a:pt x="976" y="490"/>
                </a:lnTo>
                <a:lnTo>
                  <a:pt x="982" y="498"/>
                </a:lnTo>
                <a:lnTo>
                  <a:pt x="987" y="504"/>
                </a:lnTo>
                <a:lnTo>
                  <a:pt x="992" y="510"/>
                </a:lnTo>
                <a:lnTo>
                  <a:pt x="998" y="517"/>
                </a:lnTo>
                <a:lnTo>
                  <a:pt x="1001" y="523"/>
                </a:lnTo>
                <a:lnTo>
                  <a:pt x="1007" y="530"/>
                </a:lnTo>
                <a:lnTo>
                  <a:pt x="1013" y="536"/>
                </a:lnTo>
                <a:lnTo>
                  <a:pt x="1017" y="543"/>
                </a:lnTo>
                <a:lnTo>
                  <a:pt x="1023" y="549"/>
                </a:lnTo>
                <a:lnTo>
                  <a:pt x="1027" y="555"/>
                </a:lnTo>
                <a:lnTo>
                  <a:pt x="1032" y="561"/>
                </a:lnTo>
                <a:lnTo>
                  <a:pt x="1037" y="567"/>
                </a:lnTo>
                <a:lnTo>
                  <a:pt x="1043" y="573"/>
                </a:lnTo>
                <a:lnTo>
                  <a:pt x="1048" y="579"/>
                </a:lnTo>
                <a:lnTo>
                  <a:pt x="1051" y="585"/>
                </a:lnTo>
                <a:lnTo>
                  <a:pt x="1057" y="591"/>
                </a:lnTo>
                <a:lnTo>
                  <a:pt x="1061" y="597"/>
                </a:lnTo>
                <a:lnTo>
                  <a:pt x="1067" y="603"/>
                </a:lnTo>
                <a:lnTo>
                  <a:pt x="1073" y="608"/>
                </a:lnTo>
                <a:lnTo>
                  <a:pt x="1076" y="614"/>
                </a:lnTo>
                <a:lnTo>
                  <a:pt x="1082" y="619"/>
                </a:lnTo>
                <a:lnTo>
                  <a:pt x="1087" y="624"/>
                </a:lnTo>
                <a:lnTo>
                  <a:pt x="1092" y="630"/>
                </a:lnTo>
                <a:lnTo>
                  <a:pt x="1097" y="636"/>
                </a:lnTo>
                <a:lnTo>
                  <a:pt x="1103" y="641"/>
                </a:lnTo>
                <a:lnTo>
                  <a:pt x="1106" y="646"/>
                </a:lnTo>
                <a:lnTo>
                  <a:pt x="1111" y="651"/>
                </a:lnTo>
                <a:lnTo>
                  <a:pt x="1117" y="656"/>
                </a:lnTo>
                <a:lnTo>
                  <a:pt x="1122" y="662"/>
                </a:lnTo>
                <a:lnTo>
                  <a:pt x="1128" y="666"/>
                </a:lnTo>
                <a:lnTo>
                  <a:pt x="1133" y="670"/>
                </a:lnTo>
                <a:lnTo>
                  <a:pt x="1137" y="675"/>
                </a:lnTo>
                <a:lnTo>
                  <a:pt x="1143" y="679"/>
                </a:lnTo>
                <a:lnTo>
                  <a:pt x="1147" y="684"/>
                </a:lnTo>
                <a:lnTo>
                  <a:pt x="1153" y="689"/>
                </a:lnTo>
                <a:lnTo>
                  <a:pt x="1157" y="693"/>
                </a:lnTo>
                <a:lnTo>
                  <a:pt x="1163" y="697"/>
                </a:lnTo>
                <a:lnTo>
                  <a:pt x="1168" y="702"/>
                </a:lnTo>
                <a:lnTo>
                  <a:pt x="1173" y="705"/>
                </a:lnTo>
                <a:lnTo>
                  <a:pt x="1179" y="710"/>
                </a:lnTo>
                <a:lnTo>
                  <a:pt x="1181" y="714"/>
                </a:lnTo>
                <a:lnTo>
                  <a:pt x="1187" y="717"/>
                </a:lnTo>
                <a:lnTo>
                  <a:pt x="1193" y="720"/>
                </a:lnTo>
                <a:lnTo>
                  <a:pt x="1197" y="724"/>
                </a:lnTo>
                <a:lnTo>
                  <a:pt x="1203" y="728"/>
                </a:lnTo>
                <a:lnTo>
                  <a:pt x="1207" y="730"/>
                </a:lnTo>
                <a:lnTo>
                  <a:pt x="1212" y="735"/>
                </a:lnTo>
                <a:lnTo>
                  <a:pt x="1217" y="738"/>
                </a:lnTo>
                <a:lnTo>
                  <a:pt x="1223" y="741"/>
                </a:lnTo>
                <a:lnTo>
                  <a:pt x="1228" y="744"/>
                </a:lnTo>
                <a:lnTo>
                  <a:pt x="1233" y="747"/>
                </a:lnTo>
                <a:lnTo>
                  <a:pt x="1237" y="749"/>
                </a:lnTo>
                <a:lnTo>
                  <a:pt x="1241" y="751"/>
                </a:lnTo>
                <a:lnTo>
                  <a:pt x="1247" y="755"/>
                </a:lnTo>
                <a:lnTo>
                  <a:pt x="1253" y="756"/>
                </a:lnTo>
                <a:lnTo>
                  <a:pt x="1257" y="759"/>
                </a:lnTo>
                <a:lnTo>
                  <a:pt x="1263" y="761"/>
                </a:lnTo>
                <a:lnTo>
                  <a:pt x="1267" y="763"/>
                </a:lnTo>
                <a:lnTo>
                  <a:pt x="1273" y="765"/>
                </a:lnTo>
                <a:lnTo>
                  <a:pt x="1277" y="766"/>
                </a:lnTo>
                <a:lnTo>
                  <a:pt x="1283" y="768"/>
                </a:lnTo>
                <a:lnTo>
                  <a:pt x="1287" y="770"/>
                </a:lnTo>
                <a:lnTo>
                  <a:pt x="1292" y="771"/>
                </a:lnTo>
                <a:lnTo>
                  <a:pt x="1298" y="772"/>
                </a:lnTo>
                <a:lnTo>
                  <a:pt x="1302" y="774"/>
                </a:lnTo>
                <a:lnTo>
                  <a:pt x="1309" y="776"/>
                </a:lnTo>
                <a:lnTo>
                  <a:pt x="1313" y="776"/>
                </a:lnTo>
                <a:lnTo>
                  <a:pt x="1317" y="777"/>
                </a:lnTo>
                <a:lnTo>
                  <a:pt x="1323" y="778"/>
                </a:lnTo>
                <a:lnTo>
                  <a:pt x="1328" y="778"/>
                </a:lnTo>
                <a:lnTo>
                  <a:pt x="1333" y="778"/>
                </a:lnTo>
                <a:lnTo>
                  <a:pt x="1337" y="780"/>
                </a:lnTo>
                <a:lnTo>
                  <a:pt x="1342" y="780"/>
                </a:lnTo>
                <a:lnTo>
                  <a:pt x="1348" y="780"/>
                </a:lnTo>
                <a:lnTo>
                  <a:pt x="1353" y="780"/>
                </a:lnTo>
                <a:lnTo>
                  <a:pt x="1359" y="780"/>
                </a:lnTo>
                <a:lnTo>
                  <a:pt x="1361" y="780"/>
                </a:lnTo>
                <a:lnTo>
                  <a:pt x="1367" y="780"/>
                </a:lnTo>
                <a:lnTo>
                  <a:pt x="1372" y="778"/>
                </a:lnTo>
                <a:lnTo>
                  <a:pt x="1377" y="778"/>
                </a:lnTo>
                <a:lnTo>
                  <a:pt x="1383" y="778"/>
                </a:lnTo>
                <a:lnTo>
                  <a:pt x="1388" y="777"/>
                </a:lnTo>
                <a:lnTo>
                  <a:pt x="1392" y="776"/>
                </a:lnTo>
                <a:lnTo>
                  <a:pt x="1397" y="776"/>
                </a:lnTo>
                <a:lnTo>
                  <a:pt x="1403" y="774"/>
                </a:lnTo>
                <a:lnTo>
                  <a:pt x="1408" y="772"/>
                </a:lnTo>
                <a:lnTo>
                  <a:pt x="1413" y="771"/>
                </a:lnTo>
                <a:lnTo>
                  <a:pt x="1418" y="770"/>
                </a:lnTo>
                <a:lnTo>
                  <a:pt x="1422" y="768"/>
                </a:lnTo>
                <a:lnTo>
                  <a:pt x="1428" y="766"/>
                </a:lnTo>
                <a:lnTo>
                  <a:pt x="1433" y="765"/>
                </a:lnTo>
                <a:lnTo>
                  <a:pt x="1438" y="763"/>
                </a:lnTo>
                <a:lnTo>
                  <a:pt x="1443" y="761"/>
                </a:lnTo>
                <a:lnTo>
                  <a:pt x="1448" y="759"/>
                </a:lnTo>
                <a:lnTo>
                  <a:pt x="1453" y="756"/>
                </a:lnTo>
                <a:lnTo>
                  <a:pt x="1458" y="755"/>
                </a:lnTo>
                <a:lnTo>
                  <a:pt x="1464" y="751"/>
                </a:lnTo>
                <a:lnTo>
                  <a:pt x="1467" y="749"/>
                </a:lnTo>
                <a:lnTo>
                  <a:pt x="1472" y="747"/>
                </a:lnTo>
                <a:lnTo>
                  <a:pt x="1478" y="744"/>
                </a:lnTo>
                <a:lnTo>
                  <a:pt x="1482" y="741"/>
                </a:lnTo>
                <a:lnTo>
                  <a:pt x="1489" y="738"/>
                </a:lnTo>
                <a:lnTo>
                  <a:pt x="1492" y="735"/>
                </a:lnTo>
                <a:lnTo>
                  <a:pt x="1497" y="730"/>
                </a:lnTo>
                <a:lnTo>
                  <a:pt x="1503" y="728"/>
                </a:lnTo>
                <a:lnTo>
                  <a:pt x="1508" y="724"/>
                </a:lnTo>
                <a:lnTo>
                  <a:pt x="1513" y="720"/>
                </a:lnTo>
                <a:lnTo>
                  <a:pt x="1518" y="717"/>
                </a:lnTo>
                <a:lnTo>
                  <a:pt x="1522" y="714"/>
                </a:lnTo>
                <a:lnTo>
                  <a:pt x="1528" y="710"/>
                </a:lnTo>
                <a:lnTo>
                  <a:pt x="1533" y="705"/>
                </a:lnTo>
                <a:lnTo>
                  <a:pt x="1539" y="702"/>
                </a:lnTo>
                <a:lnTo>
                  <a:pt x="1543" y="697"/>
                </a:lnTo>
                <a:lnTo>
                  <a:pt x="1548" y="693"/>
                </a:lnTo>
                <a:lnTo>
                  <a:pt x="1553" y="689"/>
                </a:lnTo>
                <a:lnTo>
                  <a:pt x="1558" y="684"/>
                </a:lnTo>
                <a:lnTo>
                  <a:pt x="1564" y="679"/>
                </a:lnTo>
                <a:lnTo>
                  <a:pt x="1569" y="675"/>
                </a:lnTo>
                <a:lnTo>
                  <a:pt x="1573" y="670"/>
                </a:lnTo>
                <a:lnTo>
                  <a:pt x="1578" y="666"/>
                </a:lnTo>
                <a:lnTo>
                  <a:pt x="1584" y="662"/>
                </a:lnTo>
                <a:lnTo>
                  <a:pt x="1588" y="656"/>
                </a:lnTo>
                <a:lnTo>
                  <a:pt x="1594" y="651"/>
                </a:lnTo>
                <a:lnTo>
                  <a:pt x="1598" y="646"/>
                </a:lnTo>
                <a:lnTo>
                  <a:pt x="1602" y="641"/>
                </a:lnTo>
                <a:lnTo>
                  <a:pt x="1608" y="636"/>
                </a:lnTo>
                <a:lnTo>
                  <a:pt x="1613" y="630"/>
                </a:lnTo>
                <a:lnTo>
                  <a:pt x="1618" y="624"/>
                </a:lnTo>
                <a:lnTo>
                  <a:pt x="1623" y="619"/>
                </a:lnTo>
                <a:lnTo>
                  <a:pt x="1628" y="614"/>
                </a:lnTo>
                <a:lnTo>
                  <a:pt x="1633" y="608"/>
                </a:lnTo>
                <a:lnTo>
                  <a:pt x="1638" y="603"/>
                </a:lnTo>
                <a:lnTo>
                  <a:pt x="1644" y="597"/>
                </a:lnTo>
                <a:lnTo>
                  <a:pt x="1648" y="591"/>
                </a:lnTo>
                <a:lnTo>
                  <a:pt x="1652" y="585"/>
                </a:lnTo>
                <a:lnTo>
                  <a:pt x="1658" y="579"/>
                </a:lnTo>
                <a:lnTo>
                  <a:pt x="1663" y="573"/>
                </a:lnTo>
                <a:lnTo>
                  <a:pt x="1668" y="567"/>
                </a:lnTo>
                <a:lnTo>
                  <a:pt x="1674" y="561"/>
                </a:lnTo>
                <a:lnTo>
                  <a:pt x="1678" y="555"/>
                </a:lnTo>
                <a:lnTo>
                  <a:pt x="1684" y="549"/>
                </a:lnTo>
                <a:lnTo>
                  <a:pt x="1689" y="543"/>
                </a:lnTo>
                <a:lnTo>
                  <a:pt x="1694" y="536"/>
                </a:lnTo>
                <a:lnTo>
                  <a:pt x="1699" y="530"/>
                </a:lnTo>
                <a:lnTo>
                  <a:pt x="1703" y="523"/>
                </a:lnTo>
                <a:lnTo>
                  <a:pt x="1708" y="517"/>
                </a:lnTo>
                <a:lnTo>
                  <a:pt x="1714" y="510"/>
                </a:lnTo>
                <a:lnTo>
                  <a:pt x="1720" y="504"/>
                </a:lnTo>
                <a:lnTo>
                  <a:pt x="1724" y="498"/>
                </a:lnTo>
                <a:lnTo>
                  <a:pt x="1728" y="490"/>
                </a:lnTo>
                <a:lnTo>
                  <a:pt x="1733" y="484"/>
                </a:lnTo>
                <a:lnTo>
                  <a:pt x="1738" y="477"/>
                </a:lnTo>
                <a:lnTo>
                  <a:pt x="1744" y="471"/>
                </a:lnTo>
                <a:lnTo>
                  <a:pt x="1749" y="465"/>
                </a:lnTo>
                <a:lnTo>
                  <a:pt x="1753" y="457"/>
                </a:lnTo>
                <a:lnTo>
                  <a:pt x="1758" y="451"/>
                </a:lnTo>
                <a:lnTo>
                  <a:pt x="1764" y="444"/>
                </a:lnTo>
                <a:lnTo>
                  <a:pt x="1768" y="438"/>
                </a:lnTo>
                <a:lnTo>
                  <a:pt x="1774" y="430"/>
                </a:lnTo>
                <a:lnTo>
                  <a:pt x="1778" y="424"/>
                </a:lnTo>
                <a:lnTo>
                  <a:pt x="1782" y="417"/>
                </a:lnTo>
                <a:lnTo>
                  <a:pt x="1788" y="411"/>
                </a:lnTo>
                <a:lnTo>
                  <a:pt x="1793" y="403"/>
                </a:lnTo>
                <a:lnTo>
                  <a:pt x="1798" y="397"/>
                </a:lnTo>
                <a:lnTo>
                  <a:pt x="1804" y="390"/>
                </a:lnTo>
                <a:lnTo>
                  <a:pt x="1809" y="383"/>
                </a:lnTo>
                <a:lnTo>
                  <a:pt x="1814" y="377"/>
                </a:lnTo>
                <a:lnTo>
                  <a:pt x="1819" y="369"/>
                </a:lnTo>
                <a:lnTo>
                  <a:pt x="1825" y="363"/>
                </a:lnTo>
                <a:lnTo>
                  <a:pt x="1829" y="356"/>
                </a:lnTo>
                <a:lnTo>
                  <a:pt x="1833" y="350"/>
                </a:lnTo>
                <a:lnTo>
                  <a:pt x="1839" y="342"/>
                </a:lnTo>
                <a:lnTo>
                  <a:pt x="1843" y="336"/>
                </a:lnTo>
                <a:lnTo>
                  <a:pt x="1849" y="329"/>
                </a:lnTo>
                <a:lnTo>
                  <a:pt x="1854" y="323"/>
                </a:lnTo>
                <a:lnTo>
                  <a:pt x="1858" y="315"/>
                </a:lnTo>
                <a:lnTo>
                  <a:pt x="1864" y="309"/>
                </a:lnTo>
                <a:lnTo>
                  <a:pt x="1869" y="303"/>
                </a:lnTo>
                <a:lnTo>
                  <a:pt x="1874" y="296"/>
                </a:lnTo>
                <a:lnTo>
                  <a:pt x="1879" y="290"/>
                </a:lnTo>
                <a:lnTo>
                  <a:pt x="1883" y="282"/>
                </a:lnTo>
                <a:lnTo>
                  <a:pt x="1888" y="276"/>
                </a:lnTo>
                <a:lnTo>
                  <a:pt x="1893" y="270"/>
                </a:lnTo>
                <a:lnTo>
                  <a:pt x="1900" y="263"/>
                </a:lnTo>
                <a:lnTo>
                  <a:pt x="1904" y="257"/>
                </a:lnTo>
                <a:lnTo>
                  <a:pt x="1908" y="250"/>
                </a:lnTo>
                <a:lnTo>
                  <a:pt x="1913" y="244"/>
                </a:lnTo>
                <a:lnTo>
                  <a:pt x="1918" y="237"/>
                </a:lnTo>
                <a:lnTo>
                  <a:pt x="1924" y="231"/>
                </a:lnTo>
                <a:lnTo>
                  <a:pt x="1929" y="225"/>
                </a:lnTo>
                <a:lnTo>
                  <a:pt x="1933" y="219"/>
                </a:lnTo>
                <a:lnTo>
                  <a:pt x="1939" y="213"/>
                </a:lnTo>
                <a:lnTo>
                  <a:pt x="1944" y="207"/>
                </a:lnTo>
                <a:lnTo>
                  <a:pt x="1949" y="201"/>
                </a:lnTo>
                <a:lnTo>
                  <a:pt x="1955" y="195"/>
                </a:lnTo>
                <a:lnTo>
                  <a:pt x="1960" y="189"/>
                </a:lnTo>
                <a:lnTo>
                  <a:pt x="1963" y="183"/>
                </a:lnTo>
                <a:lnTo>
                  <a:pt x="1969" y="177"/>
                </a:lnTo>
                <a:lnTo>
                  <a:pt x="1974" y="172"/>
                </a:lnTo>
                <a:lnTo>
                  <a:pt x="1979" y="166"/>
                </a:lnTo>
                <a:lnTo>
                  <a:pt x="1984" y="161"/>
                </a:lnTo>
                <a:lnTo>
                  <a:pt x="1989" y="156"/>
                </a:lnTo>
                <a:lnTo>
                  <a:pt x="1994" y="150"/>
                </a:lnTo>
                <a:lnTo>
                  <a:pt x="1999" y="144"/>
                </a:lnTo>
                <a:lnTo>
                  <a:pt x="2005" y="139"/>
                </a:lnTo>
                <a:lnTo>
                  <a:pt x="2009" y="134"/>
                </a:lnTo>
                <a:lnTo>
                  <a:pt x="2013" y="129"/>
                </a:lnTo>
                <a:lnTo>
                  <a:pt x="2019" y="124"/>
                </a:lnTo>
                <a:lnTo>
                  <a:pt x="2023" y="118"/>
                </a:lnTo>
                <a:lnTo>
                  <a:pt x="2029" y="114"/>
                </a:lnTo>
                <a:lnTo>
                  <a:pt x="2034" y="110"/>
                </a:lnTo>
                <a:lnTo>
                  <a:pt x="2038" y="105"/>
                </a:lnTo>
                <a:lnTo>
                  <a:pt x="2044" y="101"/>
                </a:lnTo>
                <a:lnTo>
                  <a:pt x="2049" y="96"/>
                </a:lnTo>
                <a:lnTo>
                  <a:pt x="2054" y="91"/>
                </a:lnTo>
                <a:lnTo>
                  <a:pt x="2059" y="87"/>
                </a:lnTo>
                <a:lnTo>
                  <a:pt x="2064" y="83"/>
                </a:lnTo>
                <a:lnTo>
                  <a:pt x="2068" y="78"/>
                </a:lnTo>
                <a:lnTo>
                  <a:pt x="2074" y="75"/>
                </a:lnTo>
                <a:lnTo>
                  <a:pt x="2080" y="70"/>
                </a:lnTo>
                <a:lnTo>
                  <a:pt x="2085" y="66"/>
                </a:lnTo>
                <a:lnTo>
                  <a:pt x="2089" y="63"/>
                </a:lnTo>
                <a:lnTo>
                  <a:pt x="2094" y="60"/>
                </a:lnTo>
                <a:lnTo>
                  <a:pt x="2099" y="56"/>
                </a:lnTo>
                <a:lnTo>
                  <a:pt x="2104" y="52"/>
                </a:lnTo>
                <a:lnTo>
                  <a:pt x="2110" y="50"/>
                </a:lnTo>
                <a:lnTo>
                  <a:pt x="2115" y="45"/>
                </a:lnTo>
                <a:lnTo>
                  <a:pt x="2118" y="42"/>
                </a:lnTo>
                <a:lnTo>
                  <a:pt x="2125" y="39"/>
                </a:lnTo>
                <a:lnTo>
                  <a:pt x="2129" y="36"/>
                </a:lnTo>
                <a:lnTo>
                  <a:pt x="2135" y="33"/>
                </a:lnTo>
                <a:lnTo>
                  <a:pt x="2140" y="31"/>
                </a:lnTo>
                <a:lnTo>
                  <a:pt x="2143" y="29"/>
                </a:lnTo>
                <a:lnTo>
                  <a:pt x="2149" y="25"/>
                </a:lnTo>
                <a:lnTo>
                  <a:pt x="2154" y="24"/>
                </a:lnTo>
                <a:lnTo>
                  <a:pt x="2159" y="21"/>
                </a:lnTo>
                <a:lnTo>
                  <a:pt x="2164" y="19"/>
                </a:lnTo>
                <a:lnTo>
                  <a:pt x="2169" y="17"/>
                </a:lnTo>
                <a:lnTo>
                  <a:pt x="2174" y="15"/>
                </a:lnTo>
                <a:lnTo>
                  <a:pt x="2179" y="14"/>
                </a:lnTo>
                <a:lnTo>
                  <a:pt x="2185" y="12"/>
                </a:lnTo>
                <a:lnTo>
                  <a:pt x="2189" y="10"/>
                </a:lnTo>
                <a:lnTo>
                  <a:pt x="2194" y="9"/>
                </a:lnTo>
                <a:lnTo>
                  <a:pt x="2200" y="8"/>
                </a:lnTo>
                <a:lnTo>
                  <a:pt x="2204" y="6"/>
                </a:lnTo>
                <a:lnTo>
                  <a:pt x="2210" y="4"/>
                </a:lnTo>
                <a:lnTo>
                  <a:pt x="2215" y="4"/>
                </a:lnTo>
                <a:lnTo>
                  <a:pt x="2219" y="3"/>
                </a:lnTo>
                <a:lnTo>
                  <a:pt x="2224" y="2"/>
                </a:lnTo>
                <a:lnTo>
                  <a:pt x="2230" y="2"/>
                </a:lnTo>
                <a:lnTo>
                  <a:pt x="2235" y="2"/>
                </a:lnTo>
                <a:lnTo>
                  <a:pt x="2240" y="0"/>
                </a:lnTo>
                <a:lnTo>
                  <a:pt x="2246" y="0"/>
                </a:lnTo>
                <a:lnTo>
                  <a:pt x="2248" y="0"/>
                </a:lnTo>
                <a:lnTo>
                  <a:pt x="2254" y="0"/>
                </a:lnTo>
                <a:lnTo>
                  <a:pt x="2259" y="0"/>
                </a:lnTo>
                <a:lnTo>
                  <a:pt x="2265" y="0"/>
                </a:lnTo>
                <a:lnTo>
                  <a:pt x="2271" y="0"/>
                </a:lnTo>
                <a:lnTo>
                  <a:pt x="2274" y="2"/>
                </a:lnTo>
                <a:lnTo>
                  <a:pt x="2279" y="2"/>
                </a:lnTo>
                <a:lnTo>
                  <a:pt x="2284" y="2"/>
                </a:lnTo>
                <a:lnTo>
                  <a:pt x="2290" y="3"/>
                </a:lnTo>
                <a:lnTo>
                  <a:pt x="2295" y="4"/>
                </a:lnTo>
                <a:lnTo>
                  <a:pt x="2298" y="4"/>
                </a:lnTo>
                <a:lnTo>
                  <a:pt x="2305" y="6"/>
                </a:lnTo>
                <a:lnTo>
                  <a:pt x="2309" y="8"/>
                </a:lnTo>
                <a:lnTo>
                  <a:pt x="2315" y="9"/>
                </a:lnTo>
                <a:lnTo>
                  <a:pt x="2320" y="10"/>
                </a:lnTo>
                <a:lnTo>
                  <a:pt x="2324" y="12"/>
                </a:lnTo>
                <a:lnTo>
                  <a:pt x="2330" y="14"/>
                </a:lnTo>
                <a:lnTo>
                  <a:pt x="2334" y="15"/>
                </a:lnTo>
                <a:lnTo>
                  <a:pt x="2340" y="17"/>
                </a:lnTo>
                <a:lnTo>
                  <a:pt x="2344" y="19"/>
                </a:lnTo>
                <a:lnTo>
                  <a:pt x="2350" y="21"/>
                </a:lnTo>
                <a:lnTo>
                  <a:pt x="2355" y="24"/>
                </a:lnTo>
                <a:lnTo>
                  <a:pt x="2360" y="25"/>
                </a:lnTo>
                <a:lnTo>
                  <a:pt x="2366" y="29"/>
                </a:lnTo>
                <a:lnTo>
                  <a:pt x="2370" y="31"/>
                </a:lnTo>
                <a:lnTo>
                  <a:pt x="2374" y="33"/>
                </a:lnTo>
                <a:lnTo>
                  <a:pt x="2379" y="36"/>
                </a:lnTo>
                <a:lnTo>
                  <a:pt x="2384" y="39"/>
                </a:lnTo>
                <a:lnTo>
                  <a:pt x="2390" y="42"/>
                </a:lnTo>
                <a:lnTo>
                  <a:pt x="2395" y="45"/>
                </a:lnTo>
                <a:lnTo>
                  <a:pt x="2400" y="50"/>
                </a:lnTo>
                <a:lnTo>
                  <a:pt x="2404" y="52"/>
                </a:lnTo>
                <a:lnTo>
                  <a:pt x="2410" y="56"/>
                </a:lnTo>
                <a:lnTo>
                  <a:pt x="2415" y="60"/>
                </a:lnTo>
                <a:lnTo>
                  <a:pt x="2420" y="63"/>
                </a:lnTo>
                <a:lnTo>
                  <a:pt x="2426" y="66"/>
                </a:lnTo>
                <a:lnTo>
                  <a:pt x="2428" y="70"/>
                </a:lnTo>
                <a:lnTo>
                  <a:pt x="2434" y="75"/>
                </a:lnTo>
                <a:lnTo>
                  <a:pt x="2439" y="78"/>
                </a:lnTo>
                <a:lnTo>
                  <a:pt x="2444" y="83"/>
                </a:lnTo>
                <a:lnTo>
                  <a:pt x="2451" y="87"/>
                </a:lnTo>
                <a:lnTo>
                  <a:pt x="2454" y="91"/>
                </a:lnTo>
                <a:lnTo>
                  <a:pt x="2460" y="96"/>
                </a:lnTo>
                <a:lnTo>
                  <a:pt x="2464" y="101"/>
                </a:lnTo>
                <a:lnTo>
                  <a:pt x="2470" y="105"/>
                </a:lnTo>
                <a:lnTo>
                  <a:pt x="2475" y="110"/>
                </a:lnTo>
                <a:lnTo>
                  <a:pt x="2479" y="114"/>
                </a:lnTo>
                <a:lnTo>
                  <a:pt x="2485" y="118"/>
                </a:lnTo>
                <a:lnTo>
                  <a:pt x="2490" y="124"/>
                </a:lnTo>
                <a:lnTo>
                  <a:pt x="2496" y="129"/>
                </a:lnTo>
                <a:lnTo>
                  <a:pt x="2501" y="134"/>
                </a:lnTo>
                <a:lnTo>
                  <a:pt x="2504" y="139"/>
                </a:lnTo>
                <a:lnTo>
                  <a:pt x="2510" y="144"/>
                </a:lnTo>
                <a:lnTo>
                  <a:pt x="2515" y="150"/>
                </a:lnTo>
                <a:lnTo>
                  <a:pt x="2520" y="156"/>
                </a:lnTo>
                <a:lnTo>
                  <a:pt x="2525" y="161"/>
                </a:lnTo>
                <a:lnTo>
                  <a:pt x="2531" y="166"/>
                </a:lnTo>
                <a:lnTo>
                  <a:pt x="2535" y="172"/>
                </a:lnTo>
                <a:lnTo>
                  <a:pt x="2540" y="177"/>
                </a:lnTo>
                <a:lnTo>
                  <a:pt x="2546" y="183"/>
                </a:lnTo>
                <a:lnTo>
                  <a:pt x="2550" y="189"/>
                </a:lnTo>
                <a:lnTo>
                  <a:pt x="2556" y="195"/>
                </a:lnTo>
                <a:lnTo>
                  <a:pt x="2559" y="201"/>
                </a:lnTo>
                <a:lnTo>
                  <a:pt x="2564" y="207"/>
                </a:lnTo>
                <a:lnTo>
                  <a:pt x="2570" y="213"/>
                </a:lnTo>
                <a:lnTo>
                  <a:pt x="2575" y="219"/>
                </a:lnTo>
                <a:lnTo>
                  <a:pt x="2580" y="225"/>
                </a:lnTo>
                <a:lnTo>
                  <a:pt x="2584" y="231"/>
                </a:lnTo>
                <a:lnTo>
                  <a:pt x="2590" y="237"/>
                </a:lnTo>
                <a:lnTo>
                  <a:pt x="2595" y="244"/>
                </a:lnTo>
                <a:lnTo>
                  <a:pt x="2600" y="250"/>
                </a:lnTo>
                <a:lnTo>
                  <a:pt x="2606" y="257"/>
                </a:lnTo>
                <a:lnTo>
                  <a:pt x="2609" y="263"/>
                </a:lnTo>
                <a:lnTo>
                  <a:pt x="2615" y="270"/>
                </a:lnTo>
                <a:lnTo>
                  <a:pt x="2620" y="276"/>
                </a:lnTo>
                <a:lnTo>
                  <a:pt x="2625" y="282"/>
                </a:lnTo>
                <a:lnTo>
                  <a:pt x="2631" y="290"/>
                </a:lnTo>
                <a:lnTo>
                  <a:pt x="2635" y="296"/>
                </a:lnTo>
                <a:lnTo>
                  <a:pt x="2640" y="303"/>
                </a:lnTo>
                <a:lnTo>
                  <a:pt x="2645" y="309"/>
                </a:lnTo>
                <a:lnTo>
                  <a:pt x="2651" y="315"/>
                </a:lnTo>
                <a:lnTo>
                  <a:pt x="2655" y="323"/>
                </a:lnTo>
                <a:lnTo>
                  <a:pt x="2659" y="329"/>
                </a:lnTo>
                <a:lnTo>
                  <a:pt x="2665" y="336"/>
                </a:lnTo>
                <a:lnTo>
                  <a:pt x="2670" y="342"/>
                </a:lnTo>
                <a:lnTo>
                  <a:pt x="2676" y="350"/>
                </a:lnTo>
                <a:lnTo>
                  <a:pt x="2681" y="356"/>
                </a:lnTo>
                <a:lnTo>
                  <a:pt x="2686" y="363"/>
                </a:lnTo>
                <a:lnTo>
                  <a:pt x="2690" y="369"/>
                </a:lnTo>
                <a:lnTo>
                  <a:pt x="2695" y="377"/>
                </a:lnTo>
                <a:lnTo>
                  <a:pt x="2700" y="383"/>
                </a:lnTo>
                <a:lnTo>
                  <a:pt x="2705" y="390"/>
                </a:lnTo>
                <a:lnTo>
                  <a:pt x="2711" y="397"/>
                </a:lnTo>
                <a:lnTo>
                  <a:pt x="2715" y="403"/>
                </a:lnTo>
                <a:lnTo>
                  <a:pt x="2720" y="411"/>
                </a:lnTo>
                <a:lnTo>
                  <a:pt x="2726" y="417"/>
                </a:lnTo>
                <a:lnTo>
                  <a:pt x="2730" y="424"/>
                </a:lnTo>
                <a:lnTo>
                  <a:pt x="2736" y="430"/>
                </a:lnTo>
                <a:lnTo>
                  <a:pt x="2740" y="438"/>
                </a:lnTo>
                <a:lnTo>
                  <a:pt x="2745" y="444"/>
                </a:lnTo>
                <a:lnTo>
                  <a:pt x="2751" y="451"/>
                </a:lnTo>
                <a:lnTo>
                  <a:pt x="2756" y="457"/>
                </a:lnTo>
                <a:lnTo>
                  <a:pt x="2761" y="465"/>
                </a:lnTo>
                <a:lnTo>
                  <a:pt x="2765" y="471"/>
                </a:lnTo>
                <a:lnTo>
                  <a:pt x="2771" y="477"/>
                </a:lnTo>
                <a:lnTo>
                  <a:pt x="2775" y="484"/>
                </a:lnTo>
                <a:lnTo>
                  <a:pt x="2781" y="490"/>
                </a:lnTo>
                <a:lnTo>
                  <a:pt x="2787" y="498"/>
                </a:lnTo>
                <a:lnTo>
                  <a:pt x="2789" y="504"/>
                </a:lnTo>
                <a:lnTo>
                  <a:pt x="2795" y="510"/>
                </a:lnTo>
                <a:lnTo>
                  <a:pt x="2800" y="517"/>
                </a:lnTo>
                <a:lnTo>
                  <a:pt x="2805" y="523"/>
                </a:lnTo>
                <a:lnTo>
                  <a:pt x="2811" y="530"/>
                </a:lnTo>
                <a:lnTo>
                  <a:pt x="2817" y="536"/>
                </a:lnTo>
                <a:lnTo>
                  <a:pt x="2820" y="543"/>
                </a:lnTo>
                <a:lnTo>
                  <a:pt x="2825" y="549"/>
                </a:lnTo>
                <a:lnTo>
                  <a:pt x="2831" y="555"/>
                </a:lnTo>
                <a:lnTo>
                  <a:pt x="2835" y="561"/>
                </a:lnTo>
                <a:lnTo>
                  <a:pt x="2841" y="567"/>
                </a:lnTo>
                <a:lnTo>
                  <a:pt x="2845" y="573"/>
                </a:lnTo>
                <a:lnTo>
                  <a:pt x="2849" y="579"/>
                </a:lnTo>
                <a:lnTo>
                  <a:pt x="2856" y="585"/>
                </a:lnTo>
                <a:lnTo>
                  <a:pt x="2861" y="591"/>
                </a:lnTo>
                <a:lnTo>
                  <a:pt x="2866" y="597"/>
                </a:lnTo>
                <a:lnTo>
                  <a:pt x="2871" y="603"/>
                </a:lnTo>
                <a:lnTo>
                  <a:pt x="2876" y="608"/>
                </a:lnTo>
                <a:lnTo>
                  <a:pt x="2881" y="614"/>
                </a:lnTo>
                <a:lnTo>
                  <a:pt x="2886" y="619"/>
                </a:lnTo>
                <a:lnTo>
                  <a:pt x="2892" y="624"/>
                </a:lnTo>
                <a:lnTo>
                  <a:pt x="2895" y="630"/>
                </a:lnTo>
                <a:lnTo>
                  <a:pt x="2901" y="636"/>
                </a:lnTo>
                <a:lnTo>
                  <a:pt x="2907" y="641"/>
                </a:lnTo>
                <a:lnTo>
                  <a:pt x="2911" y="646"/>
                </a:lnTo>
                <a:lnTo>
                  <a:pt x="2917" y="651"/>
                </a:lnTo>
                <a:lnTo>
                  <a:pt x="2920" y="656"/>
                </a:lnTo>
                <a:lnTo>
                  <a:pt x="2925" y="662"/>
                </a:lnTo>
                <a:lnTo>
                  <a:pt x="2931" y="666"/>
                </a:lnTo>
                <a:lnTo>
                  <a:pt x="2936" y="670"/>
                </a:lnTo>
                <a:lnTo>
                  <a:pt x="2941" y="675"/>
                </a:lnTo>
                <a:lnTo>
                  <a:pt x="2945" y="679"/>
                </a:lnTo>
                <a:lnTo>
                  <a:pt x="2951" y="684"/>
                </a:lnTo>
                <a:lnTo>
                  <a:pt x="2955" y="689"/>
                </a:lnTo>
                <a:lnTo>
                  <a:pt x="2961" y="693"/>
                </a:lnTo>
                <a:lnTo>
                  <a:pt x="2967" y="697"/>
                </a:lnTo>
                <a:lnTo>
                  <a:pt x="2971" y="702"/>
                </a:lnTo>
                <a:lnTo>
                  <a:pt x="2975" y="705"/>
                </a:lnTo>
                <a:lnTo>
                  <a:pt x="2980" y="710"/>
                </a:lnTo>
                <a:lnTo>
                  <a:pt x="2985" y="714"/>
                </a:lnTo>
                <a:lnTo>
                  <a:pt x="2991" y="717"/>
                </a:lnTo>
                <a:lnTo>
                  <a:pt x="2997" y="720"/>
                </a:lnTo>
                <a:lnTo>
                  <a:pt x="3001" y="724"/>
                </a:lnTo>
                <a:lnTo>
                  <a:pt x="3006" y="728"/>
                </a:lnTo>
                <a:lnTo>
                  <a:pt x="3011" y="730"/>
                </a:lnTo>
                <a:lnTo>
                  <a:pt x="3016" y="735"/>
                </a:lnTo>
                <a:lnTo>
                  <a:pt x="3022" y="738"/>
                </a:lnTo>
                <a:lnTo>
                  <a:pt x="3026" y="741"/>
                </a:lnTo>
                <a:lnTo>
                  <a:pt x="3030" y="744"/>
                </a:lnTo>
                <a:lnTo>
                  <a:pt x="3036" y="747"/>
                </a:lnTo>
                <a:lnTo>
                  <a:pt x="3042" y="749"/>
                </a:lnTo>
                <a:lnTo>
                  <a:pt x="3047" y="751"/>
                </a:lnTo>
                <a:lnTo>
                  <a:pt x="3051" y="755"/>
                </a:lnTo>
                <a:lnTo>
                  <a:pt x="3056" y="756"/>
                </a:lnTo>
                <a:lnTo>
                  <a:pt x="3061" y="759"/>
                </a:lnTo>
                <a:lnTo>
                  <a:pt x="3066" y="761"/>
                </a:lnTo>
                <a:lnTo>
                  <a:pt x="3072" y="763"/>
                </a:lnTo>
                <a:lnTo>
                  <a:pt x="3075" y="765"/>
                </a:lnTo>
                <a:lnTo>
                  <a:pt x="3081" y="766"/>
                </a:lnTo>
                <a:lnTo>
                  <a:pt x="3087" y="768"/>
                </a:lnTo>
                <a:lnTo>
                  <a:pt x="3091" y="770"/>
                </a:lnTo>
                <a:lnTo>
                  <a:pt x="3097" y="771"/>
                </a:lnTo>
                <a:lnTo>
                  <a:pt x="3100" y="772"/>
                </a:lnTo>
                <a:lnTo>
                  <a:pt x="3105" y="774"/>
                </a:lnTo>
                <a:lnTo>
                  <a:pt x="3111" y="776"/>
                </a:lnTo>
                <a:lnTo>
                  <a:pt x="3116" y="776"/>
                </a:lnTo>
                <a:lnTo>
                  <a:pt x="3121" y="777"/>
                </a:lnTo>
                <a:lnTo>
                  <a:pt x="3126" y="778"/>
                </a:lnTo>
                <a:lnTo>
                  <a:pt x="3131" y="778"/>
                </a:lnTo>
                <a:lnTo>
                  <a:pt x="3136" y="778"/>
                </a:lnTo>
                <a:lnTo>
                  <a:pt x="3141" y="780"/>
                </a:lnTo>
                <a:lnTo>
                  <a:pt x="3147" y="780"/>
                </a:lnTo>
                <a:lnTo>
                  <a:pt x="3152" y="780"/>
                </a:lnTo>
                <a:lnTo>
                  <a:pt x="3156" y="780"/>
                </a:lnTo>
                <a:lnTo>
                  <a:pt x="3161" y="780"/>
                </a:lnTo>
                <a:lnTo>
                  <a:pt x="3166" y="780"/>
                </a:lnTo>
                <a:lnTo>
                  <a:pt x="3171" y="780"/>
                </a:lnTo>
                <a:lnTo>
                  <a:pt x="3177" y="778"/>
                </a:lnTo>
                <a:lnTo>
                  <a:pt x="3181" y="778"/>
                </a:lnTo>
                <a:lnTo>
                  <a:pt x="3186" y="778"/>
                </a:lnTo>
                <a:lnTo>
                  <a:pt x="3192" y="777"/>
                </a:lnTo>
                <a:lnTo>
                  <a:pt x="3196" y="776"/>
                </a:lnTo>
                <a:lnTo>
                  <a:pt x="3202" y="776"/>
                </a:lnTo>
                <a:lnTo>
                  <a:pt x="3206" y="774"/>
                </a:lnTo>
                <a:lnTo>
                  <a:pt x="3210" y="772"/>
                </a:lnTo>
                <a:lnTo>
                  <a:pt x="3216" y="771"/>
                </a:lnTo>
                <a:lnTo>
                  <a:pt x="3222" y="770"/>
                </a:lnTo>
                <a:lnTo>
                  <a:pt x="3227" y="768"/>
                </a:lnTo>
                <a:lnTo>
                  <a:pt x="3230" y="766"/>
                </a:lnTo>
                <a:lnTo>
                  <a:pt x="3236" y="765"/>
                </a:lnTo>
                <a:lnTo>
                  <a:pt x="3241" y="763"/>
                </a:lnTo>
                <a:lnTo>
                  <a:pt x="3246" y="761"/>
                </a:lnTo>
                <a:lnTo>
                  <a:pt x="3252" y="759"/>
                </a:lnTo>
                <a:lnTo>
                  <a:pt x="3256" y="756"/>
                </a:lnTo>
                <a:lnTo>
                  <a:pt x="3261" y="755"/>
                </a:lnTo>
                <a:lnTo>
                  <a:pt x="3266" y="751"/>
                </a:lnTo>
                <a:lnTo>
                  <a:pt x="3271" y="749"/>
                </a:lnTo>
                <a:lnTo>
                  <a:pt x="3277" y="747"/>
                </a:lnTo>
                <a:lnTo>
                  <a:pt x="3282" y="744"/>
                </a:lnTo>
                <a:lnTo>
                  <a:pt x="3286" y="741"/>
                </a:lnTo>
                <a:lnTo>
                  <a:pt x="3291" y="738"/>
                </a:lnTo>
                <a:lnTo>
                  <a:pt x="3297" y="735"/>
                </a:lnTo>
                <a:lnTo>
                  <a:pt x="3302" y="730"/>
                </a:lnTo>
                <a:lnTo>
                  <a:pt x="3307" y="728"/>
                </a:lnTo>
                <a:lnTo>
                  <a:pt x="3312" y="724"/>
                </a:lnTo>
                <a:lnTo>
                  <a:pt x="3316" y="720"/>
                </a:lnTo>
                <a:lnTo>
                  <a:pt x="3322" y="717"/>
                </a:lnTo>
                <a:lnTo>
                  <a:pt x="3327" y="714"/>
                </a:lnTo>
                <a:lnTo>
                  <a:pt x="3332" y="710"/>
                </a:lnTo>
                <a:lnTo>
                  <a:pt x="3336" y="705"/>
                </a:lnTo>
                <a:lnTo>
                  <a:pt x="3341" y="702"/>
                </a:lnTo>
                <a:lnTo>
                  <a:pt x="3346" y="697"/>
                </a:lnTo>
                <a:lnTo>
                  <a:pt x="3351" y="693"/>
                </a:lnTo>
                <a:lnTo>
                  <a:pt x="3357" y="689"/>
                </a:lnTo>
                <a:lnTo>
                  <a:pt x="3361" y="684"/>
                </a:lnTo>
                <a:lnTo>
                  <a:pt x="3366" y="679"/>
                </a:lnTo>
                <a:lnTo>
                  <a:pt x="3372" y="675"/>
                </a:lnTo>
                <a:lnTo>
                  <a:pt x="3376" y="670"/>
                </a:lnTo>
                <a:lnTo>
                  <a:pt x="3382" y="666"/>
                </a:lnTo>
                <a:lnTo>
                  <a:pt x="3386" y="662"/>
                </a:lnTo>
                <a:lnTo>
                  <a:pt x="3391" y="656"/>
                </a:lnTo>
                <a:lnTo>
                  <a:pt x="3397" y="651"/>
                </a:lnTo>
                <a:lnTo>
                  <a:pt x="3401" y="646"/>
                </a:lnTo>
                <a:lnTo>
                  <a:pt x="3407" y="641"/>
                </a:lnTo>
                <a:lnTo>
                  <a:pt x="3412" y="636"/>
                </a:lnTo>
                <a:lnTo>
                  <a:pt x="3417" y="630"/>
                </a:lnTo>
                <a:lnTo>
                  <a:pt x="3422" y="624"/>
                </a:lnTo>
                <a:lnTo>
                  <a:pt x="3427" y="619"/>
                </a:lnTo>
                <a:lnTo>
                  <a:pt x="3433" y="614"/>
                </a:lnTo>
                <a:lnTo>
                  <a:pt x="3437" y="608"/>
                </a:lnTo>
                <a:lnTo>
                  <a:pt x="3441" y="603"/>
                </a:lnTo>
                <a:lnTo>
                  <a:pt x="3447" y="597"/>
                </a:lnTo>
                <a:lnTo>
                  <a:pt x="3452" y="591"/>
                </a:lnTo>
                <a:lnTo>
                  <a:pt x="3458" y="585"/>
                </a:lnTo>
                <a:lnTo>
                  <a:pt x="3463" y="579"/>
                </a:lnTo>
                <a:lnTo>
                  <a:pt x="3466" y="573"/>
                </a:lnTo>
                <a:lnTo>
                  <a:pt x="3471" y="567"/>
                </a:lnTo>
                <a:lnTo>
                  <a:pt x="3477" y="561"/>
                </a:lnTo>
                <a:lnTo>
                  <a:pt x="3482" y="555"/>
                </a:lnTo>
                <a:lnTo>
                  <a:pt x="3487" y="549"/>
                </a:lnTo>
                <a:lnTo>
                  <a:pt x="3492" y="543"/>
                </a:lnTo>
                <a:lnTo>
                  <a:pt x="3496" y="536"/>
                </a:lnTo>
                <a:lnTo>
                  <a:pt x="3502" y="530"/>
                </a:lnTo>
                <a:lnTo>
                  <a:pt x="3507" y="523"/>
                </a:lnTo>
                <a:lnTo>
                  <a:pt x="3512" y="517"/>
                </a:lnTo>
                <a:lnTo>
                  <a:pt x="3516" y="510"/>
                </a:lnTo>
                <a:lnTo>
                  <a:pt x="3521" y="504"/>
                </a:lnTo>
                <a:lnTo>
                  <a:pt x="3527" y="498"/>
                </a:lnTo>
                <a:lnTo>
                  <a:pt x="3531" y="490"/>
                </a:lnTo>
                <a:lnTo>
                  <a:pt x="3537" y="484"/>
                </a:lnTo>
                <a:lnTo>
                  <a:pt x="3542" y="477"/>
                </a:lnTo>
                <a:lnTo>
                  <a:pt x="3547" y="471"/>
                </a:lnTo>
                <a:lnTo>
                  <a:pt x="3553" y="465"/>
                </a:lnTo>
                <a:lnTo>
                  <a:pt x="3557" y="457"/>
                </a:lnTo>
                <a:lnTo>
                  <a:pt x="3563" y="451"/>
                </a:lnTo>
                <a:lnTo>
                  <a:pt x="3568" y="444"/>
                </a:lnTo>
                <a:lnTo>
                  <a:pt x="3571" y="438"/>
                </a:lnTo>
                <a:lnTo>
                  <a:pt x="3577" y="430"/>
                </a:lnTo>
                <a:lnTo>
                  <a:pt x="3582" y="424"/>
                </a:lnTo>
                <a:lnTo>
                  <a:pt x="3588" y="417"/>
                </a:lnTo>
                <a:lnTo>
                  <a:pt x="3593" y="411"/>
                </a:lnTo>
                <a:lnTo>
                  <a:pt x="3597" y="403"/>
                </a:lnTo>
                <a:lnTo>
                  <a:pt x="3602" y="397"/>
                </a:lnTo>
                <a:lnTo>
                  <a:pt x="3607" y="390"/>
                </a:lnTo>
              </a:path>
            </a:pathLst>
          </a:custGeom>
          <a:noFill/>
          <a:ln w="25400" cap="rnd" cmpd="sng">
            <a:solidFill>
              <a:srgbClr val="618FFD"/>
            </a:solidFill>
            <a:prstDash val="sysDot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de-AT"/>
          </a:p>
        </p:txBody>
      </p:sp>
      <p:sp>
        <p:nvSpPr>
          <p:cNvPr id="66" name="Rectangle 64"/>
          <p:cNvSpPr>
            <a:spLocks noChangeArrowheads="1"/>
          </p:cNvSpPr>
          <p:nvPr/>
        </p:nvSpPr>
        <p:spPr bwMode="auto">
          <a:xfrm>
            <a:off x="1951567" y="5864225"/>
            <a:ext cx="3735917" cy="69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rgbClr val="3D8F02"/>
              </a:buClr>
              <a:buFont typeface="Wingdings" pitchFamily="2" charset="2"/>
              <a:buChar char="§"/>
              <a:defRPr sz="2200">
                <a:solidFill>
                  <a:schemeClr val="tx1"/>
                </a:solidFill>
                <a:latin typeface="Arial" pitchFamily="34" charset="0"/>
                <a:ea typeface="ヒラギノ角ゴ Pro W3" pitchFamily="32" charset="-128"/>
              </a:defRPr>
            </a:lvl1pPr>
            <a:lvl2pPr marL="742950" indent="-285750">
              <a:spcBef>
                <a:spcPct val="20000"/>
              </a:spcBef>
              <a:buClr>
                <a:srgbClr val="FF8000"/>
              </a:buClr>
              <a:buFont typeface="Arial" pitchFamily="34" charset="0"/>
              <a:buChar char="•"/>
              <a:defRPr>
                <a:solidFill>
                  <a:schemeClr val="tx1"/>
                </a:solidFill>
                <a:latin typeface="Arial" pitchFamily="34" charset="0"/>
                <a:ea typeface="ヒラギノ角ゴ Pro W3" pitchFamily="32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SzPct val="80000"/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Arial" pitchFamily="34" charset="0"/>
                <a:ea typeface="ヒラギノ角ゴ Pro W3" pitchFamily="32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ヒラギノ角ゴ Pro W3" pitchFamily="32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ヒラギノ角ゴ Pro W3" pitchFamily="32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ヒラギノ角ゴ Pro W3" pitchFamily="32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ヒラギノ角ゴ Pro W3" pitchFamily="32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ヒラギノ角ゴ Pro W3" pitchFamily="32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ヒラギノ角ゴ Pro W3" pitchFamily="32" charset="-128"/>
              </a:defRPr>
            </a:lvl9pPr>
          </a:lstStyle>
          <a:p>
            <a:pPr xmlns:a="http://schemas.openxmlformats.org/drawingml/2006/main">
              <a:spcBef>
                <a:spcPct val="0"/>
              </a:spcBef>
              <a:buClrTx/>
              <a:buFontTx/>
              <a:buNone/>
            </a:pPr>
            <a:r xmlns:a="http://schemas.openxmlformats.org/drawingml/2006/main">
              <a:rPr lang="bg" altLang="de-DE" sz="2000" b="1" dirty="0">
                <a:solidFill>
                  <a:schemeClr val="hlink"/>
                </a:solidFill>
                <a:latin typeface="+mj-lt"/>
              </a:rPr>
              <a:t>Инвестиции</a:t>
            </a:r>
            <a:endParaRPr xmlns:a="http://schemas.openxmlformats.org/drawingml/2006/main" lang="de-AT" altLang="de-DE" sz="2000" dirty="0">
              <a:solidFill>
                <a:schemeClr val="hlink"/>
              </a:solidFill>
              <a:latin typeface="+mj-lt"/>
            </a:endParaRPr>
          </a:p>
          <a:p>
            <a:pPr>
              <a:spcBef>
                <a:spcPct val="0"/>
              </a:spcBef>
              <a:buClrTx/>
              <a:buFontTx/>
              <a:buNone/>
            </a:pPr>
            <a:endParaRPr lang="de-AT" altLang="de-DE" sz="2000" dirty="0">
              <a:solidFill>
                <a:srgbClr val="FFFF99"/>
              </a:solidFill>
              <a:latin typeface="Tahoma" pitchFamily="34" charset="0"/>
            </a:endParaRPr>
          </a:p>
        </p:txBody>
      </p:sp>
      <p:sp>
        <p:nvSpPr>
          <p:cNvPr id="67" name="Line 65"/>
          <p:cNvSpPr>
            <a:spLocks noChangeShapeType="1"/>
          </p:cNvSpPr>
          <p:nvPr/>
        </p:nvSpPr>
        <p:spPr bwMode="auto">
          <a:xfrm flipV="1">
            <a:off x="4555067" y="5607051"/>
            <a:ext cx="1574800" cy="373063"/>
          </a:xfrm>
          <a:prstGeom prst="line">
            <a:avLst/>
          </a:prstGeom>
          <a:noFill/>
          <a:ln w="28575">
            <a:solidFill>
              <a:schemeClr val="hlink"/>
            </a:solidFill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de-AT"/>
          </a:p>
        </p:txBody>
      </p:sp>
      <p:sp>
        <p:nvSpPr>
          <p:cNvPr id="68" name="Line 66"/>
          <p:cNvSpPr>
            <a:spLocks noChangeShapeType="1"/>
          </p:cNvSpPr>
          <p:nvPr/>
        </p:nvSpPr>
        <p:spPr bwMode="auto">
          <a:xfrm>
            <a:off x="4656667" y="6159500"/>
            <a:ext cx="3911600" cy="0"/>
          </a:xfrm>
          <a:prstGeom prst="line">
            <a:avLst/>
          </a:prstGeom>
          <a:noFill/>
          <a:ln w="28575">
            <a:solidFill>
              <a:schemeClr val="hlink"/>
            </a:solidFill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de-AT"/>
          </a:p>
        </p:txBody>
      </p:sp>
      <p:sp>
        <p:nvSpPr>
          <p:cNvPr id="70" name="Text Box 76"/>
          <p:cNvSpPr txBox="1">
            <a:spLocks noChangeArrowheads="1"/>
          </p:cNvSpPr>
          <p:nvPr/>
        </p:nvSpPr>
        <p:spPr bwMode="auto">
          <a:xfrm>
            <a:off x="-84665" y="2214696"/>
            <a:ext cx="1699683" cy="507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3D8F02"/>
              </a:buClr>
              <a:buFont typeface="Wingdings" pitchFamily="2" charset="2"/>
              <a:buChar char="§"/>
              <a:defRPr sz="2200">
                <a:solidFill>
                  <a:schemeClr val="tx1"/>
                </a:solidFill>
                <a:latin typeface="Arial" pitchFamily="34" charset="0"/>
                <a:ea typeface="ヒラギノ角ゴ Pro W3" pitchFamily="32" charset="-128"/>
              </a:defRPr>
            </a:lvl1pPr>
            <a:lvl2pPr marL="742950" indent="-285750">
              <a:spcBef>
                <a:spcPct val="20000"/>
              </a:spcBef>
              <a:buClr>
                <a:srgbClr val="FF8000"/>
              </a:buClr>
              <a:buFont typeface="Arial" pitchFamily="34" charset="0"/>
              <a:buChar char="•"/>
              <a:defRPr>
                <a:solidFill>
                  <a:schemeClr val="tx1"/>
                </a:solidFill>
                <a:latin typeface="Arial" pitchFamily="34" charset="0"/>
                <a:ea typeface="ヒラギノ角ゴ Pro W3" pitchFamily="32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SzPct val="80000"/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Arial" pitchFamily="34" charset="0"/>
                <a:ea typeface="ヒラギノ角ゴ Pro W3" pitchFamily="32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ヒラギノ角ゴ Pro W3" pitchFamily="32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ヒラギノ角ゴ Pro W3" pitchFamily="32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ヒラギノ角ゴ Pro W3" pitchFamily="32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ヒラギノ角ゴ Pro W3" pitchFamily="32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ヒラギノ角ゴ Pro W3" pitchFamily="32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ヒラギノ角ゴ Pro W3" pitchFamily="32" charset="-128"/>
              </a:defRPr>
            </a:lvl9pPr>
          </a:lstStyle>
          <a:p>
            <a:pPr xmlns:a="http://schemas.openxmlformats.org/drawingml/2006/main" algn="ctr">
              <a:spcBef>
                <a:spcPct val="0"/>
              </a:spcBef>
              <a:buClrTx/>
              <a:buSzPct val="50000"/>
              <a:buNone/>
            </a:pPr>
            <a:r xmlns:a="http://schemas.openxmlformats.org/drawingml/2006/main">
              <a:rPr lang="bg" altLang="de-DE" sz="1800" dirty="0" smtClean="0">
                <a:latin typeface="+mj-lt"/>
              </a:rPr>
              <a:t>Разходи</a:t>
            </a:r>
            <a:r xmlns:a="http://schemas.openxmlformats.org/drawingml/2006/main">
              <a:rPr lang="bg" altLang="de-DE" sz="1800" dirty="0" smtClean="0">
                <a:latin typeface="+mj-lt"/>
              </a:rPr>
              <a:t> </a:t>
            </a:r>
            <a:r xmlns:a="http://schemas.openxmlformats.org/drawingml/2006/main">
              <a:rPr lang="bg" altLang="de-DE" sz="1800" dirty="0">
                <a:latin typeface="+mj-lt"/>
              </a:rPr>
              <a:t>+ 5%</a:t>
            </a:r>
          </a:p>
          <a:p>
            <a:pPr xmlns:a="http://schemas.openxmlformats.org/drawingml/2006/main" marL="447675" algn="ctr">
              <a:lnSpc>
                <a:spcPct val="150000"/>
              </a:lnSpc>
              <a:spcBef>
                <a:spcPts val="1800"/>
              </a:spcBef>
              <a:buClrTx/>
              <a:buSzPct val="50000"/>
              <a:buNone/>
              <a:tabLst>
                <a:tab pos="809625" algn="r"/>
                <a:tab pos="895350" algn="l"/>
              </a:tabLst>
            </a:pPr>
            <a:r xmlns:a="http://schemas.openxmlformats.org/drawingml/2006/main">
              <a:rPr lang="bg" altLang="de-DE" sz="1800" dirty="0">
                <a:latin typeface="+mj-lt"/>
              </a:rPr>
              <a:t>0%</a:t>
            </a:r>
          </a:p>
          <a:p>
            <a:pPr xmlns:a="http://schemas.openxmlformats.org/drawingml/2006/main" marL="447675">
              <a:lnSpc>
                <a:spcPct val="150000"/>
              </a:lnSpc>
              <a:spcBef>
                <a:spcPts val="1800"/>
              </a:spcBef>
              <a:buClrTx/>
              <a:buSzPct val="50000"/>
              <a:buNone/>
              <a:tabLst>
                <a:tab pos="809625" algn="r"/>
              </a:tabLst>
            </a:pPr>
            <a:r xmlns:a="http://schemas.openxmlformats.org/drawingml/2006/main">
              <a:rPr lang="bg" altLang="de-DE" sz="1800" dirty="0">
                <a:latin typeface="+mj-lt"/>
              </a:rPr>
              <a:t>- 5%</a:t>
            </a:r>
          </a:p>
          <a:p>
            <a:pPr xmlns:a="http://schemas.openxmlformats.org/drawingml/2006/main" marL="447675" algn="ctr">
              <a:lnSpc>
                <a:spcPct val="150000"/>
              </a:lnSpc>
              <a:spcBef>
                <a:spcPts val="1800"/>
              </a:spcBef>
              <a:buClrTx/>
              <a:buSzPct val="50000"/>
              <a:buNone/>
              <a:tabLst>
                <a:tab pos="809625" algn="r"/>
                <a:tab pos="895350" algn="l"/>
              </a:tabLst>
            </a:pPr>
            <a:r xmlns:a="http://schemas.openxmlformats.org/drawingml/2006/main">
              <a:rPr lang="bg" altLang="de-DE" sz="1800" dirty="0">
                <a:latin typeface="+mj-lt"/>
              </a:rPr>
              <a:t>- 10%</a:t>
            </a:r>
          </a:p>
          <a:p>
            <a:pPr xmlns:a="http://schemas.openxmlformats.org/drawingml/2006/main" marL="447675" algn="ctr">
              <a:lnSpc>
                <a:spcPct val="150000"/>
              </a:lnSpc>
              <a:spcBef>
                <a:spcPts val="1800"/>
              </a:spcBef>
              <a:buClrTx/>
              <a:buSzPct val="50000"/>
              <a:buNone/>
              <a:tabLst>
                <a:tab pos="809625" algn="r"/>
                <a:tab pos="895350" algn="l"/>
              </a:tabLst>
            </a:pPr>
            <a:r xmlns:a="http://schemas.openxmlformats.org/drawingml/2006/main">
              <a:rPr lang="bg" altLang="de-DE" sz="1800" dirty="0">
                <a:latin typeface="+mj-lt"/>
              </a:rPr>
              <a:t>- 15%</a:t>
            </a:r>
          </a:p>
          <a:p>
            <a:pPr xmlns:a="http://schemas.openxmlformats.org/drawingml/2006/main" marL="447675" algn="ctr">
              <a:lnSpc>
                <a:spcPct val="150000"/>
              </a:lnSpc>
              <a:spcBef>
                <a:spcPts val="1800"/>
              </a:spcBef>
              <a:buClrTx/>
              <a:buSzPct val="50000"/>
              <a:buNone/>
              <a:tabLst>
                <a:tab pos="809625" algn="r"/>
                <a:tab pos="895350" algn="l"/>
              </a:tabLst>
            </a:pPr>
            <a:r xmlns:a="http://schemas.openxmlformats.org/drawingml/2006/main">
              <a:rPr lang="bg" altLang="de-DE" sz="1800" dirty="0">
                <a:latin typeface="+mj-lt"/>
              </a:rPr>
              <a:t>- 20%</a:t>
            </a:r>
          </a:p>
          <a:p>
            <a:pPr xmlns:a="http://schemas.openxmlformats.org/drawingml/2006/main" marL="447675" algn="ctr">
              <a:lnSpc>
                <a:spcPct val="150000"/>
              </a:lnSpc>
              <a:spcBef>
                <a:spcPts val="1800"/>
              </a:spcBef>
              <a:buClrTx/>
              <a:buSzPct val="50000"/>
              <a:buNone/>
              <a:tabLst>
                <a:tab pos="809625" algn="r"/>
                <a:tab pos="895350" algn="l"/>
              </a:tabLst>
            </a:pPr>
            <a:r xmlns:a="http://schemas.openxmlformats.org/drawingml/2006/main">
              <a:rPr lang="bg" altLang="de-DE" sz="1800" dirty="0">
                <a:latin typeface="+mj-lt"/>
              </a:rPr>
              <a:t>- 25%</a:t>
            </a:r>
          </a:p>
          <a:p>
            <a:pPr eaLnBrk="1" hangingPunct="1">
              <a:spcBef>
                <a:spcPct val="50000"/>
              </a:spcBef>
              <a:buClrTx/>
              <a:buSzPct val="50000"/>
              <a:buFontTx/>
              <a:buNone/>
            </a:pPr>
            <a:endParaRPr lang="de-DE" altLang="de-DE" sz="1800" b="1" dirty="0">
              <a:solidFill>
                <a:srgbClr val="FFA615"/>
              </a:solidFill>
            </a:endParaRPr>
          </a:p>
          <a:p>
            <a:pPr eaLnBrk="1" hangingPunct="1">
              <a:spcBef>
                <a:spcPct val="50000"/>
              </a:spcBef>
              <a:buClrTx/>
              <a:buSzPct val="50000"/>
              <a:buFont typeface="Arial" pitchFamily="34" charset="0"/>
              <a:buNone/>
            </a:pPr>
            <a:endParaRPr lang="de-AT" altLang="de-DE" sz="1800" dirty="0"/>
          </a:p>
        </p:txBody>
      </p:sp>
    </p:spTree>
    <p:extLst>
      <p:ext uri="{BB962C8B-B14F-4D97-AF65-F5344CB8AC3E}">
        <p14:creationId xmlns:p14="http://schemas.microsoft.com/office/powerpoint/2010/main" val="8936342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 xmlns:a="http://schemas.openxmlformats.org/drawingml/2006/main">
              <a:rPr lang="bg" dirty="0" smtClean="0"/>
              <a:t>Резюме</a:t>
            </a:r>
            <a:endParaRPr xmlns:a="http://schemas.openxmlformats.org/drawingml/2006/main" lang="de-AT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 xmlns:a="http://schemas.openxmlformats.org/drawingml/2006/main">
              <a:rPr lang="bg" dirty="0" smtClean="0"/>
              <a:t>Един прост подход за започване на повишаване на енергийната ефективност би включвал дефиниране на обхват и времева рамка, дефиниране на отговорности и оценка, изпълнение и докладване на/относно мерки за енергийна ефективност.</a:t>
            </a:r>
          </a:p>
          <a:p>
            <a:r xmlns:a="http://schemas.openxmlformats.org/drawingml/2006/main">
              <a:rPr lang="bg" dirty="0" smtClean="0"/>
              <a:t>Има различни подходи за стартиране на проекти за енергийна ефективност във вашата компания:</a:t>
            </a:r>
          </a:p>
          <a:p>
            <a:pPr xmlns:a="http://schemas.openxmlformats.org/drawingml/2006/main" lvl="1"/>
            <a:r xmlns:a="http://schemas.openxmlformats.org/drawingml/2006/main">
              <a:rPr lang="bg" dirty="0" smtClean="0"/>
              <a:t>Енергийните одити могат да помогнат за идентифициране на мерки за спестяване</a:t>
            </a:r>
          </a:p>
          <a:p>
            <a:pPr xmlns:a="http://schemas.openxmlformats.org/drawingml/2006/main" lvl="1"/>
            <a:r xmlns:a="http://schemas.openxmlformats.org/drawingml/2006/main">
              <a:rPr lang="bg" dirty="0" smtClean="0"/>
              <a:t>Енергийният мениджмънт помага да се направи и наблюдава непрекъснатото подобряване на енергийните характеристики</a:t>
            </a:r>
            <a:endParaRPr xmlns:a="http://schemas.openxmlformats.org/drawingml/2006/main" lang="en-GB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9A727-5B0F-406F-A76C-7B93759A547D}" type="slidenum">
              <a:rPr lang="fr-CH" smtClean="0"/>
              <a:t>12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36640752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 xmlns:a="http://schemas.openxmlformats.org/drawingml/2006/main">
              <a:rPr lang="bg" dirty="0" smtClean="0"/>
              <a:t>Основни източници</a:t>
            </a:r>
            <a:endParaRPr xmlns:a="http://schemas.openxmlformats.org/drawingml/2006/main" lang="en-GB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xmlns:a="http://schemas.openxmlformats.org/drawingml/2006/main" marL="0" lvl="1" indent="0">
              <a:lnSpc>
                <a:spcPct val="80000"/>
              </a:lnSpc>
              <a:spcBef>
                <a:spcPts val="1200"/>
              </a:spcBef>
              <a:buNone/>
            </a:pPr>
            <a:r xmlns:a="http://schemas.openxmlformats.org/drawingml/2006/main">
              <a:rPr lang="bg" dirty="0" smtClean="0"/>
              <a:t>EN 16247 – </a:t>
            </a:r>
            <a:r xmlns:a="http://schemas.openxmlformats.org/drawingml/2006/main">
              <a:rPr lang="bg" dirty="0"/>
              <a:t>Енергийни одити </a:t>
            </a:r>
            <a:r xmlns:a="http://schemas.openxmlformats.org/drawingml/2006/main">
              <a:rPr lang="bg" dirty="0"/>
              <a:t>– </a:t>
            </a:r>
            <a:r xmlns:a="http://schemas.openxmlformats.org/drawingml/2006/main">
              <a:rPr lang="bg" dirty="0" smtClean="0"/>
              <a:t>Част </a:t>
            </a:r>
            <a:r xmlns:a="http://schemas.openxmlformats.org/drawingml/2006/main">
              <a:rPr lang="bg" dirty="0"/>
              <a:t>1: Общи изисквания</a:t>
            </a:r>
            <a:endParaRPr xmlns:a="http://schemas.openxmlformats.org/drawingml/2006/main" lang="de-AT" dirty="0" smtClean="0"/>
          </a:p>
          <a:p>
            <a:pPr xmlns:a="http://schemas.openxmlformats.org/drawingml/2006/main" marL="0" lvl="1" indent="0">
              <a:lnSpc>
                <a:spcPct val="80000"/>
              </a:lnSpc>
              <a:spcBef>
                <a:spcPts val="1200"/>
              </a:spcBef>
              <a:buNone/>
            </a:pPr>
            <a:r xmlns:a="http://schemas.openxmlformats.org/drawingml/2006/main">
              <a:rPr lang="bg" dirty="0"/>
              <a:t>ISO 50001 – </a:t>
            </a:r>
            <a:r xmlns:a="http://schemas.openxmlformats.org/drawingml/2006/main">
              <a:rPr lang="bg" dirty="0"/>
              <a:t>Системи за управление на енергията </a:t>
            </a:r>
            <a:r xmlns:a="http://schemas.openxmlformats.org/drawingml/2006/main">
              <a:rPr lang="bg" dirty="0"/>
              <a:t>–</a:t>
            </a:r>
            <a:r xmlns:a="http://schemas.openxmlformats.org/drawingml/2006/main">
              <a:rPr lang="bg" dirty="0" smtClean="0"/>
              <a:t> </a:t>
            </a:r>
            <a:r xmlns:a="http://schemas.openxmlformats.org/drawingml/2006/main">
              <a:rPr lang="bg" dirty="0"/>
              <a:t>Изисквания с ръководство за употреба</a:t>
            </a:r>
          </a:p>
          <a:p>
            <a:pPr marL="0" lvl="1" indent="0">
              <a:lnSpc>
                <a:spcPct val="80000"/>
              </a:lnSpc>
              <a:spcBef>
                <a:spcPts val="1200"/>
              </a:spcBef>
              <a:buNone/>
            </a:pPr>
            <a:endParaRPr lang="de-AT" dirty="0"/>
          </a:p>
          <a:p>
            <a:pPr>
              <a:lnSpc>
                <a:spcPct val="80000"/>
              </a:lnSpc>
              <a:spcBef>
                <a:spcPts val="1200"/>
              </a:spcBef>
            </a:pPr>
            <a:endParaRPr lang="de-AT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9A727-5B0F-406F-A76C-7B93759A547D}" type="slidenum">
              <a:rPr lang="fr-CH" smtClean="0"/>
              <a:t>13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890712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 xmlns:a="http://schemas.openxmlformats.org/drawingml/2006/main">
              <a:rPr lang="bg" dirty="0"/>
              <a:t>Нашето решение</a:t>
            </a:r>
            <a:endParaRPr xmlns:a="http://schemas.openxmlformats.org/drawingml/2006/main" lang="de-AT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xmlns:a="http://schemas.openxmlformats.org/drawingml/2006/main" marL="0" indent="0" algn="ctr">
              <a:buNone/>
            </a:pPr>
            <a:r xmlns:a="http://schemas.openxmlformats.org/drawingml/2006/main">
              <a:rPr lang="bg" sz="4000" b="1" dirty="0">
                <a:solidFill>
                  <a:srgbClr val="006600"/>
                </a:solidFill>
              </a:rPr>
              <a:t>БЛАГОДАРЯ ВИ ЗА </a:t>
            </a:r>
            <a:br xmlns:a="http://schemas.openxmlformats.org/drawingml/2006/main">
              <a:rPr lang="en-US" sz="4000" b="1" dirty="0">
                <a:solidFill>
                  <a:srgbClr val="006600"/>
                </a:solidFill>
              </a:rPr>
            </a:br>
            <a:r xmlns:a="http://schemas.openxmlformats.org/drawingml/2006/main">
              <a:rPr lang="bg" sz="4000" b="1" dirty="0">
                <a:solidFill>
                  <a:srgbClr val="006600"/>
                </a:solidFill>
              </a:rPr>
              <a:t>ВНИМАНИЕТО</a:t>
            </a:r>
          </a:p>
          <a:p>
            <a:endParaRPr lang="de-AT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9A727-5B0F-406F-A76C-7B93759A547D}" type="slidenum">
              <a:rPr lang="fr-CH" smtClean="0"/>
              <a:t>14</a:t>
            </a:fld>
            <a:endParaRPr lang="fr-CH"/>
          </a:p>
        </p:txBody>
      </p:sp>
      <p:pic>
        <p:nvPicPr>
          <p:cNvPr id="5" name="Graphique 10">
            <a:extLst>
              <a:ext uri="{FF2B5EF4-FFF2-40B4-BE49-F238E27FC236}">
                <a16:creationId xmlns="" xmlns:a16="http://schemas.microsoft.com/office/drawing/2014/main" id="{42456DCA-87C1-4CE6-89F2-8832348B35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924330" y="4515763"/>
            <a:ext cx="143366" cy="143366"/>
          </a:xfrm>
          <a:prstGeom prst="rect">
            <a:avLst/>
          </a:prstGeom>
        </p:spPr>
      </p:pic>
      <p:pic>
        <p:nvPicPr>
          <p:cNvPr id="6" name="Graphique 8">
            <a:extLst>
              <a:ext uri="{FF2B5EF4-FFF2-40B4-BE49-F238E27FC236}">
                <a16:creationId xmlns="" xmlns:a16="http://schemas.microsoft.com/office/drawing/2014/main" id="{DB337A52-854F-4929-A695-F543C3B49B1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582781" y="4513300"/>
            <a:ext cx="827740" cy="865944"/>
          </a:xfrm>
          <a:prstGeom prst="rect">
            <a:avLst/>
          </a:prstGeom>
        </p:spPr>
      </p:pic>
      <p:pic>
        <p:nvPicPr>
          <p:cNvPr id="7" name="Graphique 12">
            <a:extLst>
              <a:ext uri="{FF2B5EF4-FFF2-40B4-BE49-F238E27FC236}">
                <a16:creationId xmlns="" xmlns:a16="http://schemas.microsoft.com/office/drawing/2014/main" id="{600ACE48-5663-4938-8F68-FECD73B0FC9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2581641" y="4512325"/>
            <a:ext cx="828745" cy="866995"/>
          </a:xfrm>
          <a:prstGeom prst="rect">
            <a:avLst/>
          </a:prstGeom>
        </p:spPr>
      </p:pic>
      <p:pic>
        <p:nvPicPr>
          <p:cNvPr id="8" name="Espace réservé du contenu 4">
            <a:extLst>
              <a:ext uri="{FF2B5EF4-FFF2-40B4-BE49-F238E27FC236}">
                <a16:creationId xmlns="" xmlns:a16="http://schemas.microsoft.com/office/drawing/2014/main" id="{6E1AAD79-D587-4E88-BF56-2EC58D20DCD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=""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3675697" y="4659129"/>
            <a:ext cx="5553615" cy="538361"/>
          </a:xfrm>
          <a:prstGeom prst="rect">
            <a:avLst/>
          </a:prstGeom>
        </p:spPr>
      </p:pic>
      <p:sp>
        <p:nvSpPr>
          <p:cNvPr id="9" name="ZoneTexte 14">
            <a:extLst>
              <a:ext uri="{FF2B5EF4-FFF2-40B4-BE49-F238E27FC236}">
                <a16:creationId xmlns="" xmlns:a16="http://schemas.microsoft.com/office/drawing/2014/main" id="{D286E074-9BBC-4827-A883-CBE72E84B81B}"/>
              </a:ext>
            </a:extLst>
          </p:cNvPr>
          <p:cNvSpPr txBox="1"/>
          <p:nvPr/>
        </p:nvSpPr>
        <p:spPr>
          <a:xfrm>
            <a:off x="3579732" y="5197629"/>
            <a:ext cx="558656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 xmlns:a="http://schemas.openxmlformats.org/drawingml/2006/main">
              <a:rPr lang="bg" sz="1200" dirty="0" err="1">
                <a:solidFill>
                  <a:srgbClr val="1C631E"/>
                </a:solidFill>
                <a:latin typeface="Arial Black" panose="020B0A04020102020204" pitchFamily="34" charset="0"/>
              </a:rPr>
              <a:t>IMP </a:t>
            </a:r>
            <a:r xmlns:a="http://schemas.openxmlformats.org/drawingml/2006/main">
              <a:rPr lang="bg" sz="1200" dirty="0" err="1">
                <a:solidFill>
                  <a:srgbClr val="166D9D"/>
                </a:solidFill>
                <a:latin typeface="Arial Black" panose="020B0A04020102020204" pitchFamily="34" charset="0"/>
              </a:rPr>
              <a:t>lement </a:t>
            </a:r>
            <a:r xmlns:a="http://schemas.openxmlformats.org/drawingml/2006/main">
              <a:rPr lang="bg" sz="1200" dirty="0" err="1">
                <a:solidFill>
                  <a:srgbClr val="1C631E"/>
                </a:solidFill>
                <a:latin typeface="Arial Black" panose="020B0A04020102020204" pitchFamily="34" charset="0"/>
              </a:rPr>
              <a:t>A </a:t>
            </a:r>
            <a:r xmlns:a="http://schemas.openxmlformats.org/drawingml/2006/main">
              <a:rPr lang="bg" sz="1200" dirty="0" err="1">
                <a:solidFill>
                  <a:srgbClr val="166D9D"/>
                </a:solidFill>
                <a:latin typeface="Arial Black" panose="020B0A04020102020204" pitchFamily="34" charset="0"/>
              </a:rPr>
              <a:t>tion</a:t>
            </a:r>
            <a:r xmlns:a="http://schemas.openxmlformats.org/drawingml/2006/main">
              <a:rPr lang="bg" sz="1200" dirty="0">
                <a:solidFill>
                  <a:srgbClr val="166D9D"/>
                </a:solidFill>
                <a:latin typeface="Arial Black" panose="020B0A04020102020204" pitchFamily="34" charset="0"/>
              </a:rPr>
              <a:t> </a:t>
            </a:r>
            <a:r xmlns:a="http://schemas.openxmlformats.org/drawingml/2006/main">
              <a:rPr lang="bg" sz="1200" dirty="0">
                <a:solidFill>
                  <a:srgbClr val="1C631E"/>
                </a:solidFill>
                <a:latin typeface="Arial Black" panose="020B0A04020102020204" pitchFamily="34" charset="0"/>
              </a:rPr>
              <a:t>Работа </a:t>
            </a:r>
            <a:r xmlns:a="http://schemas.openxmlformats.org/drawingml/2006/main">
              <a:rPr lang="bg" sz="1200" dirty="0">
                <a:solidFill>
                  <a:srgbClr val="166D9D"/>
                </a:solidFill>
                <a:latin typeface="Arial Black" panose="020B0A04020102020204" pitchFamily="34" charset="0"/>
              </a:rPr>
              <a:t>и </a:t>
            </a:r>
            <a:r xmlns:a="http://schemas.openxmlformats.org/drawingml/2006/main">
              <a:rPr lang="bg" sz="1200" dirty="0">
                <a:solidFill>
                  <a:srgbClr val="1C631E"/>
                </a:solidFill>
                <a:latin typeface="Arial Black" panose="020B0A04020102020204" pitchFamily="34" charset="0"/>
              </a:rPr>
              <a:t>действия </a:t>
            </a:r>
            <a:r xmlns:a="http://schemas.openxmlformats.org/drawingml/2006/main">
              <a:rPr lang="bg" sz="1200" dirty="0">
                <a:solidFill>
                  <a:srgbClr val="1C631E"/>
                </a:solidFill>
                <a:latin typeface="Arial Black" panose="020B0A04020102020204" pitchFamily="34" charset="0"/>
              </a:rPr>
              <a:t>за </a:t>
            </a:r>
            <a:r xmlns:a="http://schemas.openxmlformats.org/drawingml/2006/main">
              <a:rPr lang="bg" sz="1200" dirty="0" err="1">
                <a:solidFill>
                  <a:srgbClr val="166D9D"/>
                </a:solidFill>
                <a:latin typeface="Arial Black" panose="020B0A04020102020204" pitchFamily="34" charset="0"/>
              </a:rPr>
              <a:t>промяна </a:t>
            </a:r>
            <a:endParaRPr xmlns:a="http://schemas.openxmlformats.org/drawingml/2006/main" lang="fr-CH" sz="1200" dirty="0">
              <a:latin typeface="Arial Black" panose="020B0A04020102020204" pitchFamily="34" charset="0"/>
            </a:endParaRPr>
            <a:r xmlns:a="http://schemas.openxmlformats.org/drawingml/2006/main">
              <a:rPr lang="bg" sz="1200" dirty="0" err="1">
                <a:solidFill>
                  <a:srgbClr val="1C631E"/>
                </a:solidFill>
                <a:latin typeface="Arial Black" panose="020B0A04020102020204" pitchFamily="34" charset="0"/>
              </a:rPr>
              <a:t>на </a:t>
            </a:r>
            <a:r xmlns:a="http://schemas.openxmlformats.org/drawingml/2006/main">
              <a:rPr lang="bg" sz="1200" dirty="0">
                <a:solidFill>
                  <a:srgbClr val="166D9D"/>
                </a:solidFill>
                <a:latin typeface="Arial Black" panose="020B0A04020102020204" pitchFamily="34" charset="0"/>
              </a:rPr>
              <a:t>енергийната </a:t>
            </a:r>
            <a:r xmlns:a="http://schemas.openxmlformats.org/drawingml/2006/main">
              <a:rPr lang="bg" sz="1200" dirty="0" err="1">
                <a:solidFill>
                  <a:srgbClr val="166D9D"/>
                </a:solidFill>
                <a:latin typeface="Arial Black" panose="020B0A04020102020204" pitchFamily="34" charset="0"/>
              </a:rPr>
              <a:t>култура</a:t>
            </a:r>
            <a:r xmlns:a="http://schemas.openxmlformats.org/drawingml/2006/main">
              <a:rPr lang="bg" sz="1200" dirty="0">
                <a:solidFill>
                  <a:srgbClr val="166D9D"/>
                </a:solidFill>
                <a:latin typeface="Arial Black" panose="020B0A04020102020204" pitchFamily="34" charset="0"/>
              </a:rPr>
              <a:t>​</a:t>
            </a:r>
          </a:p>
        </p:txBody>
      </p:sp>
    </p:spTree>
    <p:extLst>
      <p:ext uri="{BB962C8B-B14F-4D97-AF65-F5344CB8AC3E}">
        <p14:creationId xmlns:p14="http://schemas.microsoft.com/office/powerpoint/2010/main" val="41632769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"/>
                            </p:stCondLst>
                            <p:childTnLst>
                              <p:par>
                                <p:cTn id="14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50"/>
                            </p:stCondLst>
                            <p:childTnLst>
                              <p:par>
                                <p:cTn id="21" presetID="37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25 -0.02222 C -0.01549 -0.09514 -0.00234 -0.12685 0.00495 -0.15486 C 0.01211 -0.18241 0.02995 -0.19259 0.03985 -0.18981 C 0.04974 -0.18657 0.05795 -0.19745 0.06407 -0.13611 C 0.06264 -0.08379 0.0599 -0.09676 0.0612 -0.00764 " pathEditMode="relative" rAng="0" ptsTypes="AAAAA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12" y="-76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theme/theme1.xml><?xml version="1.0" encoding="utf-8"?>
<a:theme xmlns:a="http://schemas.openxmlformats.org/drawingml/2006/main" name="Thème Office">
  <a:themeElements>
    <a:clrScheme name="Vert">
      <a:dk1>
        <a:sysClr val="windowText" lastClr="000000"/>
      </a:dk1>
      <a:lt1>
        <a:sysClr val="window" lastClr="FFFFFF"/>
      </a:lt1>
      <a:dk2>
        <a:srgbClr val="455F51"/>
      </a:dk2>
      <a:lt2>
        <a:srgbClr val="E3DED1"/>
      </a:lt2>
      <a:accent1>
        <a:srgbClr val="549E39"/>
      </a:accent1>
      <a:accent2>
        <a:srgbClr val="8AB833"/>
      </a:accent2>
      <a:accent3>
        <a:srgbClr val="C0CF3A"/>
      </a:accent3>
      <a:accent4>
        <a:srgbClr val="029676"/>
      </a:accent4>
      <a:accent5>
        <a:srgbClr val="4AB5C4"/>
      </a:accent5>
      <a:accent6>
        <a:srgbClr val="0989B1"/>
      </a:accent6>
      <a:hlink>
        <a:srgbClr val="6B9F25"/>
      </a:hlink>
      <a:folHlink>
        <a:srgbClr val="BA6906"/>
      </a:folHlink>
    </a:clrScheme>
    <a:fontScheme name="Personnalisé 1">
      <a:majorFont>
        <a:latin typeface="Arial Unicode MS"/>
        <a:ea typeface=""/>
        <a:cs typeface=""/>
      </a:majorFont>
      <a:minorFont>
        <a:latin typeface="Arial Unicode M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90</TotalTime>
  <Words>625</Words>
  <Application>Microsoft Office PowerPoint</Application>
  <PresentationFormat>Grand écran</PresentationFormat>
  <Paragraphs>128</Paragraphs>
  <Slides>14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10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25" baseType="lpstr">
      <vt:lpstr>Arial Unicode MS</vt:lpstr>
      <vt:lpstr>MS PGothic</vt:lpstr>
      <vt:lpstr>Arial</vt:lpstr>
      <vt:lpstr>Arial Black</vt:lpstr>
      <vt:lpstr>Calibri</vt:lpstr>
      <vt:lpstr>Tahoma</vt:lpstr>
      <vt:lpstr>Times New Roman</vt:lpstr>
      <vt:lpstr>Verdana</vt:lpstr>
      <vt:lpstr>Wingdings</vt:lpstr>
      <vt:lpstr>ヒラギノ角ゴ Pro W3</vt:lpstr>
      <vt:lpstr>Thème Office</vt:lpstr>
      <vt:lpstr>Benefits of energy efficiency</vt:lpstr>
      <vt:lpstr>Présentation PowerPoint</vt:lpstr>
      <vt:lpstr>Purpose of this presentation</vt:lpstr>
      <vt:lpstr>Table of contents</vt:lpstr>
      <vt:lpstr>Suggestions for the project start</vt:lpstr>
      <vt:lpstr>Use of ABC analysis for identifying energy users and energy efficiency potentials</vt:lpstr>
      <vt:lpstr>Definition of energy audit</vt:lpstr>
      <vt:lpstr>Definition of energy management</vt:lpstr>
      <vt:lpstr>Difference energy audit – energy management</vt:lpstr>
      <vt:lpstr>Ad hoc energy management</vt:lpstr>
      <vt:lpstr>Energy management system (EMS)</vt:lpstr>
      <vt:lpstr>Summary</vt:lpstr>
      <vt:lpstr>Main sources</vt:lpstr>
      <vt:lpstr>Our solution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Martine Felber</dc:creator>
  <cp:lastModifiedBy>Martine Felber</cp:lastModifiedBy>
  <cp:revision>405</cp:revision>
  <dcterms:created xsi:type="dcterms:W3CDTF">2019-02-13T09:08:40Z</dcterms:created>
  <dcterms:modified xsi:type="dcterms:W3CDTF">2019-04-02T09:12:08Z</dcterms:modified>
</cp:coreProperties>
</file>